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750F"/>
    <a:srgbClr val="D99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1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0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7B5E-9902-074A-9724-EE3C8B74167A}" type="datetimeFigureOut">
              <a:rPr lang="en-US" smtClean="0"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0488-8181-9846-B904-7940F5E1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6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les </a:t>
            </a:r>
            <a:r>
              <a:rPr lang="en-US" dirty="0" err="1" smtClean="0">
                <a:latin typeface="Times New Roman"/>
                <a:cs typeface="Times New Roman"/>
              </a:rPr>
              <a:t>nombres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5322" cy="4525963"/>
          </a:xfrm>
        </p:spPr>
        <p:txBody>
          <a:bodyPr numCol="3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zéro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un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deux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trois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cinq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six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sept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huit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neuf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dix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onze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douze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treize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quatorze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quinze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seize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dix-</a:t>
            </a:r>
            <a:r>
              <a:rPr lang="en-US" dirty="0" err="1" smtClean="0">
                <a:latin typeface="Times New Roman"/>
                <a:cs typeface="Times New Roman"/>
              </a:rPr>
              <a:t>sept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dix-</a:t>
            </a:r>
            <a:r>
              <a:rPr lang="en-US" dirty="0" err="1" smtClean="0">
                <a:latin typeface="Times New Roman"/>
                <a:cs typeface="Times New Roman"/>
              </a:rPr>
              <a:t>huit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dix-</a:t>
            </a:r>
            <a:r>
              <a:rPr lang="en-US" dirty="0" err="1" smtClean="0">
                <a:latin typeface="Times New Roman"/>
                <a:cs typeface="Times New Roman"/>
              </a:rPr>
              <a:t>neuf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vingt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vingt</a:t>
            </a:r>
            <a:r>
              <a:rPr lang="en-US" dirty="0" smtClean="0">
                <a:latin typeface="Times New Roman"/>
                <a:cs typeface="Times New Roman"/>
              </a:rPr>
              <a:t> et un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vingt-deux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trente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trente</a:t>
            </a:r>
            <a:r>
              <a:rPr lang="en-US" dirty="0" smtClean="0">
                <a:latin typeface="Times New Roman"/>
                <a:cs typeface="Times New Roman"/>
              </a:rPr>
              <a:t> et un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trente-deux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>
                <a:latin typeface="Times New Roman"/>
                <a:cs typeface="Times New Roman"/>
              </a:rPr>
              <a:t>Q</a:t>
            </a:r>
            <a:r>
              <a:rPr lang="en-US" dirty="0" err="1" smtClean="0">
                <a:latin typeface="Times New Roman"/>
                <a:cs typeface="Times New Roman"/>
              </a:rPr>
              <a:t>uarante-trois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Quarante-quatre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Quarante-cinq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27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97" y="485913"/>
            <a:ext cx="8823738" cy="6228521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56--</a:t>
            </a:r>
            <a:r>
              <a:rPr lang="en-US" dirty="0" err="1" smtClean="0">
                <a:latin typeface="Times New Roman"/>
                <a:cs typeface="Times New Roman"/>
              </a:rPr>
              <a:t>cinquante</a:t>
            </a:r>
            <a:r>
              <a:rPr lang="en-US" dirty="0" smtClean="0">
                <a:latin typeface="Times New Roman"/>
                <a:cs typeface="Times New Roman"/>
              </a:rPr>
              <a:t>-six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cinquante-sept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cinquante-huit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60--</a:t>
            </a:r>
            <a:r>
              <a:rPr lang="en-US" dirty="0" err="1" smtClean="0">
                <a:latin typeface="Times New Roman"/>
                <a:cs typeface="Times New Roman"/>
              </a:rPr>
              <a:t>soixante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soixante</a:t>
            </a:r>
            <a:r>
              <a:rPr lang="en-US" dirty="0" smtClean="0">
                <a:latin typeface="Times New Roman"/>
                <a:cs typeface="Times New Roman"/>
              </a:rPr>
              <a:t> et un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soixante-deux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70--</a:t>
            </a:r>
            <a:r>
              <a:rPr lang="en-US" dirty="0" err="1" smtClean="0">
                <a:latin typeface="Times New Roman"/>
                <a:cs typeface="Times New Roman"/>
              </a:rPr>
              <a:t>soixante</a:t>
            </a:r>
            <a:r>
              <a:rPr lang="en-US" dirty="0" smtClean="0">
                <a:latin typeface="Times New Roman"/>
                <a:cs typeface="Times New Roman"/>
              </a:rPr>
              <a:t>-dix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soixante</a:t>
            </a:r>
            <a:r>
              <a:rPr lang="en-US" dirty="0" smtClean="0">
                <a:latin typeface="Times New Roman"/>
                <a:cs typeface="Times New Roman"/>
              </a:rPr>
              <a:t> et </a:t>
            </a:r>
            <a:r>
              <a:rPr lang="en-US" dirty="0" err="1" smtClean="0">
                <a:latin typeface="Times New Roman"/>
                <a:cs typeface="Times New Roman"/>
              </a:rPr>
              <a:t>onze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soixante-douze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soixante-treize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etc.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80-quatre-vingts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 err="1" smtClean="0">
                <a:latin typeface="Times New Roman"/>
                <a:cs typeface="Times New Roman"/>
              </a:rPr>
              <a:t>vingt</a:t>
            </a:r>
            <a:r>
              <a:rPr lang="en-US" dirty="0" smtClean="0">
                <a:latin typeface="Times New Roman"/>
                <a:cs typeface="Times New Roman"/>
              </a:rPr>
              <a:t>-un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quatre-vingt-deux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90-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 err="1" smtClean="0">
                <a:latin typeface="Times New Roman"/>
                <a:cs typeface="Times New Roman"/>
              </a:rPr>
              <a:t>vingt</a:t>
            </a:r>
            <a:r>
              <a:rPr lang="en-US" dirty="0" smtClean="0">
                <a:latin typeface="Times New Roman"/>
                <a:cs typeface="Times New Roman"/>
              </a:rPr>
              <a:t>-dix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quatre-vingt-onze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quatre-vingt-douze</a:t>
            </a:r>
            <a:r>
              <a:rPr lang="en-US" dirty="0" smtClean="0">
                <a:latin typeface="Times New Roman"/>
                <a:cs typeface="Times New Roman"/>
              </a:rPr>
              <a:t>, etc.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quatre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 err="1" smtClean="0">
                <a:latin typeface="Times New Roman"/>
                <a:cs typeface="Times New Roman"/>
              </a:rPr>
              <a:t>vingt</a:t>
            </a:r>
            <a:r>
              <a:rPr lang="en-US" dirty="0" smtClean="0">
                <a:latin typeface="Times New Roman"/>
                <a:cs typeface="Times New Roman"/>
              </a:rPr>
              <a:t>-dix-</a:t>
            </a:r>
            <a:r>
              <a:rPr lang="en-US" dirty="0" err="1" smtClean="0">
                <a:latin typeface="Times New Roman"/>
                <a:cs typeface="Times New Roman"/>
              </a:rPr>
              <a:t>neuf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100 cent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1 000 </a:t>
            </a:r>
            <a:r>
              <a:rPr lang="en-US" dirty="0" smtClean="0">
                <a:latin typeface="Times New Roman"/>
                <a:cs typeface="Times New Roman"/>
              </a:rPr>
              <a:t>mille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1 000 000million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298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66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Fiche de vocab. </a:t>
            </a:r>
            <a:r>
              <a:rPr lang="en-US" dirty="0" err="1" smtClean="0">
                <a:latin typeface="Times New Roman"/>
                <a:cs typeface="Times New Roman"/>
              </a:rPr>
              <a:t>général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93304"/>
            <a:ext cx="8229600" cy="5032859"/>
          </a:xfrm>
        </p:spPr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School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école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un prof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un/</a:t>
            </a: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élève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les </a:t>
            </a:r>
            <a:r>
              <a:rPr lang="en-US" dirty="0" err="1" smtClean="0">
                <a:latin typeface="Times New Roman"/>
                <a:cs typeface="Times New Roman"/>
              </a:rPr>
              <a:t>maths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les sciences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Family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la </a:t>
            </a:r>
            <a:r>
              <a:rPr lang="en-US" dirty="0" err="1" smtClean="0">
                <a:latin typeface="Times New Roman"/>
                <a:cs typeface="Times New Roman"/>
              </a:rPr>
              <a:t>famille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ma </a:t>
            </a:r>
            <a:r>
              <a:rPr lang="en-US" dirty="0" err="1" smtClean="0">
                <a:latin typeface="Times New Roman"/>
                <a:cs typeface="Times New Roman"/>
              </a:rPr>
              <a:t>mère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mon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père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mon</a:t>
            </a:r>
            <a:r>
              <a:rPr lang="en-US" dirty="0" smtClean="0">
                <a:latin typeface="Times New Roman"/>
                <a:cs typeface="Times New Roman"/>
              </a:rPr>
              <a:t> frère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ma </a:t>
            </a:r>
            <a:r>
              <a:rPr lang="en-US" dirty="0" err="1" smtClean="0">
                <a:latin typeface="Times New Roman"/>
                <a:cs typeface="Times New Roman"/>
              </a:rPr>
              <a:t>sœur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mon</a:t>
            </a:r>
            <a:r>
              <a:rPr lang="en-US" dirty="0" smtClean="0">
                <a:latin typeface="Times New Roman"/>
                <a:cs typeface="Times New Roman"/>
              </a:rPr>
              <a:t> chat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mon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chien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Weekend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dormir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lire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aller</a:t>
            </a:r>
            <a:r>
              <a:rPr lang="en-US" dirty="0" smtClean="0">
                <a:latin typeface="Times New Roman"/>
                <a:cs typeface="Times New Roman"/>
              </a:rPr>
              <a:t> au </a:t>
            </a:r>
            <a:r>
              <a:rPr lang="en-US" dirty="0" err="1" smtClean="0">
                <a:latin typeface="Times New Roman"/>
                <a:cs typeface="Times New Roman"/>
              </a:rPr>
              <a:t>cinéma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étudier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sortir</a:t>
            </a:r>
            <a:r>
              <a:rPr lang="en-US" dirty="0" smtClean="0">
                <a:latin typeface="Times New Roman"/>
                <a:cs typeface="Times New Roman"/>
              </a:rPr>
              <a:t> avec des   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err="1" smtClean="0">
                <a:latin typeface="Times New Roman"/>
                <a:cs typeface="Times New Roman"/>
              </a:rPr>
              <a:t>amis</a:t>
            </a:r>
            <a:r>
              <a:rPr lang="en-US" dirty="0" smtClean="0">
                <a:latin typeface="Times New Roman"/>
                <a:cs typeface="Times New Roman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jouer</a:t>
            </a:r>
            <a:r>
              <a:rPr lang="en-US" dirty="0" smtClean="0">
                <a:latin typeface="Times New Roman"/>
                <a:cs typeface="Times New Roman"/>
              </a:rPr>
              <a:t> au football </a:t>
            </a:r>
            <a:r>
              <a:rPr lang="en-US" dirty="0" err="1" smtClean="0">
                <a:latin typeface="Times New Roman"/>
                <a:cs typeface="Times New Roman"/>
              </a:rPr>
              <a:t>américain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34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40522"/>
            <a:ext cx="8686801" cy="5485641"/>
          </a:xfrm>
        </p:spPr>
        <p:txBody>
          <a:bodyPr numCol="3"/>
          <a:lstStyle/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Food/Drinks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un sandwich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pizza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glace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limonade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un steak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une</a:t>
            </a:r>
            <a:r>
              <a:rPr lang="en-US" dirty="0" smtClean="0">
                <a:latin typeface="Times New Roman"/>
                <a:cs typeface="Times New Roman"/>
              </a:rPr>
              <a:t> baguette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Je </a:t>
            </a:r>
            <a:r>
              <a:rPr lang="en-US" dirty="0" err="1" smtClean="0">
                <a:latin typeface="Times New Roman"/>
                <a:cs typeface="Times New Roman"/>
              </a:rPr>
              <a:t>suis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dirty="0" err="1" smtClean="0">
                <a:latin typeface="Times New Roman"/>
                <a:cs typeface="Times New Roman"/>
              </a:rPr>
              <a:t>végétarien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Adjectives</a:t>
            </a:r>
            <a:endParaRPr lang="en-US" b="1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beau/belle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bon/</a:t>
            </a:r>
            <a:r>
              <a:rPr lang="en-US" dirty="0" err="1" smtClean="0">
                <a:latin typeface="Times New Roman"/>
                <a:cs typeface="Times New Roman"/>
              </a:rPr>
              <a:t>mauvais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grand/petit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nouveau/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vieux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intelligent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am</a:t>
            </a:r>
            <a:r>
              <a:rPr lang="en-US" dirty="0" err="1" smtClean="0">
                <a:latin typeface="Times New Roman"/>
                <a:cs typeface="Times New Roman"/>
              </a:rPr>
              <a:t>éricain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mtClean="0">
                <a:latin typeface="Times New Roman"/>
                <a:cs typeface="Times New Roman"/>
              </a:rPr>
              <a:t>sympa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Places/City</a:t>
            </a:r>
            <a:endParaRPr lang="en-US" b="1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/>
                <a:cs typeface="Times New Roman"/>
              </a:rPr>
              <a:t>une</a:t>
            </a:r>
            <a:r>
              <a:rPr lang="en-US" sz="3000" dirty="0" smtClean="0">
                <a:latin typeface="Times New Roman"/>
                <a:cs typeface="Times New Roman"/>
              </a:rPr>
              <a:t> </a:t>
            </a:r>
            <a:r>
              <a:rPr lang="en-US" sz="3000" dirty="0" err="1" smtClean="0">
                <a:latin typeface="Times New Roman"/>
                <a:cs typeface="Times New Roman"/>
              </a:rPr>
              <a:t>maison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/>
                <a:cs typeface="Times New Roman"/>
              </a:rPr>
              <a:t>une</a:t>
            </a:r>
            <a:r>
              <a:rPr lang="en-US" sz="3000" dirty="0" smtClean="0">
                <a:latin typeface="Times New Roman"/>
                <a:cs typeface="Times New Roman"/>
              </a:rPr>
              <a:t> </a:t>
            </a:r>
            <a:r>
              <a:rPr lang="en-US" sz="3000" dirty="0" err="1" smtClean="0">
                <a:latin typeface="Times New Roman"/>
                <a:cs typeface="Times New Roman"/>
              </a:rPr>
              <a:t>ville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le </a:t>
            </a:r>
            <a:r>
              <a:rPr lang="en-US" sz="3000" dirty="0" err="1" smtClean="0">
                <a:latin typeface="Times New Roman"/>
                <a:cs typeface="Times New Roman"/>
              </a:rPr>
              <a:t>cin</a:t>
            </a:r>
            <a:r>
              <a:rPr lang="en-US" sz="3000" dirty="0" err="1" smtClean="0">
                <a:latin typeface="Times New Roman"/>
                <a:cs typeface="Times New Roman"/>
              </a:rPr>
              <a:t>éma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le </a:t>
            </a:r>
            <a:r>
              <a:rPr lang="en-US" sz="3000" dirty="0" err="1" smtClean="0">
                <a:latin typeface="Times New Roman"/>
                <a:cs typeface="Times New Roman"/>
              </a:rPr>
              <a:t>centre</a:t>
            </a:r>
            <a:r>
              <a:rPr lang="en-US" sz="3000" dirty="0" smtClean="0">
                <a:latin typeface="Times New Roman"/>
                <a:cs typeface="Times New Roman"/>
              </a:rPr>
              <a:t> commercial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un </a:t>
            </a:r>
            <a:r>
              <a:rPr lang="en-US" sz="3000" dirty="0" err="1" smtClean="0">
                <a:latin typeface="Times New Roman"/>
                <a:cs typeface="Times New Roman"/>
              </a:rPr>
              <a:t>magasin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un restaurant</a:t>
            </a:r>
          </a:p>
          <a:p>
            <a:pPr marL="0" indent="0">
              <a:buNone/>
            </a:pPr>
            <a:endParaRPr lang="en-US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829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088"/>
            <a:ext cx="8229600" cy="6151216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--</a:t>
            </a:r>
            <a:r>
              <a:rPr lang="en-US" b="1" u="sng" dirty="0" err="1" smtClean="0">
                <a:latin typeface="Times New Roman"/>
                <a:cs typeface="Times New Roman"/>
              </a:rPr>
              <a:t>er</a:t>
            </a:r>
            <a:r>
              <a:rPr lang="en-US" b="1" u="sng" dirty="0" smtClean="0">
                <a:latin typeface="Times New Roman"/>
                <a:cs typeface="Times New Roman"/>
              </a:rPr>
              <a:t> verbs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parler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écouter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étudier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regarder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jouer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voyager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travailler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manger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regarder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/>
                <a:cs typeface="Times New Roman"/>
              </a:rPr>
              <a:t>--</a:t>
            </a:r>
            <a:r>
              <a:rPr lang="en-US" b="1" u="sng" dirty="0" err="1" smtClean="0">
                <a:latin typeface="Times New Roman"/>
                <a:cs typeface="Times New Roman"/>
              </a:rPr>
              <a:t>ir</a:t>
            </a:r>
            <a:r>
              <a:rPr lang="en-US" b="1" u="sng" dirty="0" smtClean="0">
                <a:latin typeface="Times New Roman"/>
                <a:cs typeface="Times New Roman"/>
              </a:rPr>
              <a:t> verbs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finir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choisir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punir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obéir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réussir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rougir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grandir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vieillir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maigrir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grossir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vomir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Times New Roman"/>
                <a:cs typeface="Times New Roman"/>
              </a:rPr>
              <a:t>-re verbs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vendre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perdre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entendre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attendre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rendre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rendre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visite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à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descendre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répondre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u="sng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078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Subject Pronouns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je—I</a:t>
            </a:r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—you, informal or singular</a:t>
            </a:r>
          </a:p>
          <a:p>
            <a:pPr marL="0" indent="0">
              <a:buNone/>
            </a:pPr>
            <a:r>
              <a:rPr lang="en-US" dirty="0" err="1" smtClean="0"/>
              <a:t>il</a:t>
            </a:r>
            <a:r>
              <a:rPr lang="en-US" dirty="0" smtClean="0"/>
              <a:t>—he, it</a:t>
            </a:r>
          </a:p>
          <a:p>
            <a:pPr marL="0" indent="0">
              <a:buNone/>
            </a:pPr>
            <a:r>
              <a:rPr lang="en-US" dirty="0" err="1" smtClean="0"/>
              <a:t>elle</a:t>
            </a:r>
            <a:r>
              <a:rPr lang="en-US" dirty="0" smtClean="0"/>
              <a:t>– she,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0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  <a:cs typeface="Arial Black"/>
              </a:rPr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nous—we</a:t>
            </a:r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—you (formal or plural)</a:t>
            </a:r>
          </a:p>
          <a:p>
            <a:pPr marL="0" indent="0">
              <a:buNone/>
            </a:pPr>
            <a:r>
              <a:rPr lang="en-US" dirty="0" err="1" smtClean="0"/>
              <a:t>ils</a:t>
            </a:r>
            <a:r>
              <a:rPr lang="en-US" dirty="0" smtClean="0"/>
              <a:t>—they (at least one guy)</a:t>
            </a:r>
          </a:p>
          <a:p>
            <a:pPr marL="0" indent="0"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—they (all girls)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3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All about “On”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9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Marker Felt"/>
                <a:cs typeface="Marker Felt"/>
              </a:rPr>
              <a:t>On– informal we</a:t>
            </a:r>
          </a:p>
          <a:p>
            <a:pPr lvl="1"/>
            <a:r>
              <a:rPr lang="en-US" dirty="0" smtClean="0">
                <a:latin typeface="Marker Felt"/>
                <a:cs typeface="Marker Felt"/>
              </a:rPr>
              <a:t>On </a:t>
            </a:r>
            <a:r>
              <a:rPr lang="en-US" dirty="0" err="1" smtClean="0">
                <a:latin typeface="Marker Felt"/>
                <a:cs typeface="Marker Felt"/>
              </a:rPr>
              <a:t>va</a:t>
            </a:r>
            <a:r>
              <a:rPr lang="en-US" dirty="0" smtClean="0">
                <a:latin typeface="Marker Felt"/>
                <a:cs typeface="Marker Felt"/>
              </a:rPr>
              <a:t> au </a:t>
            </a:r>
            <a:r>
              <a:rPr lang="en-US" dirty="0" err="1" smtClean="0">
                <a:latin typeface="Marker Felt"/>
                <a:cs typeface="Marker Felt"/>
              </a:rPr>
              <a:t>cin</a:t>
            </a:r>
            <a:r>
              <a:rPr lang="en-US" dirty="0" err="1" smtClean="0">
                <a:latin typeface="Marker Felt"/>
                <a:cs typeface="Marker Felt"/>
              </a:rPr>
              <a:t>éma</a:t>
            </a:r>
            <a:r>
              <a:rPr lang="en-US" dirty="0" smtClean="0">
                <a:latin typeface="Marker Felt"/>
                <a:cs typeface="Marker Felt"/>
              </a:rPr>
              <a:t>?</a:t>
            </a:r>
          </a:p>
          <a:p>
            <a:r>
              <a:rPr lang="en-US" dirty="0" smtClean="0">
                <a:latin typeface="Marker Felt"/>
                <a:cs typeface="Marker Felt"/>
              </a:rPr>
              <a:t>On- people</a:t>
            </a:r>
            <a:endParaRPr lang="en-US" dirty="0">
              <a:latin typeface="Marker Felt"/>
              <a:cs typeface="Marker Felt"/>
            </a:endParaRPr>
          </a:p>
          <a:p>
            <a:pPr lvl="1"/>
            <a:r>
              <a:rPr lang="en-US" dirty="0" smtClean="0">
                <a:latin typeface="Marker Felt"/>
                <a:cs typeface="Marker Felt"/>
              </a:rPr>
              <a:t>On </a:t>
            </a:r>
            <a:r>
              <a:rPr lang="en-US" dirty="0" err="1" smtClean="0">
                <a:latin typeface="Marker Felt"/>
                <a:cs typeface="Marker Felt"/>
              </a:rPr>
              <a:t>va</a:t>
            </a:r>
            <a:r>
              <a:rPr lang="en-US" dirty="0" smtClean="0">
                <a:latin typeface="Marker Felt"/>
                <a:cs typeface="Marker Felt"/>
              </a:rPr>
              <a:t> au </a:t>
            </a:r>
            <a:r>
              <a:rPr lang="en-US" dirty="0" err="1" smtClean="0">
                <a:latin typeface="Marker Felt"/>
                <a:cs typeface="Marker Felt"/>
              </a:rPr>
              <a:t>cinéma</a:t>
            </a:r>
            <a:r>
              <a:rPr lang="en-US" dirty="0" smtClean="0">
                <a:latin typeface="Marker Felt"/>
                <a:cs typeface="Marker Felt"/>
              </a:rPr>
              <a:t>?</a:t>
            </a:r>
          </a:p>
          <a:p>
            <a:r>
              <a:rPr lang="en-US" dirty="0" smtClean="0">
                <a:latin typeface="Marker Felt"/>
                <a:cs typeface="Marker Felt"/>
              </a:rPr>
              <a:t>On- a really general they</a:t>
            </a:r>
          </a:p>
          <a:p>
            <a:pPr lvl="1"/>
            <a:r>
              <a:rPr lang="en-US" dirty="0" smtClean="0">
                <a:latin typeface="Marker Felt"/>
                <a:cs typeface="Marker Felt"/>
              </a:rPr>
              <a:t>At Best Buy, they sell TV’s</a:t>
            </a:r>
            <a:r>
              <a:rPr lang="en-US" dirty="0">
                <a:latin typeface="Marker Felt"/>
                <a:cs typeface="Marker Felt"/>
              </a:rPr>
              <a:t>:</a:t>
            </a:r>
            <a:r>
              <a:rPr lang="en-US" dirty="0" smtClean="0">
                <a:latin typeface="Marker Felt"/>
                <a:cs typeface="Marker Felt"/>
              </a:rPr>
              <a:t> </a:t>
            </a:r>
          </a:p>
          <a:p>
            <a:pPr lvl="1"/>
            <a:r>
              <a:rPr lang="en-US" dirty="0" smtClean="0">
                <a:latin typeface="Marker Felt"/>
                <a:cs typeface="Marker Felt"/>
              </a:rPr>
              <a:t>A Best Buy, on vend des </a:t>
            </a:r>
            <a:r>
              <a:rPr lang="en-US" dirty="0" err="1" smtClean="0">
                <a:latin typeface="Marker Felt"/>
                <a:cs typeface="Marker Felt"/>
              </a:rPr>
              <a:t>télés</a:t>
            </a:r>
            <a:r>
              <a:rPr lang="en-US" dirty="0" smtClean="0">
                <a:latin typeface="Marker Felt"/>
                <a:cs typeface="Marker Felt"/>
              </a:rPr>
              <a:t>.</a:t>
            </a:r>
          </a:p>
          <a:p>
            <a:r>
              <a:rPr lang="en-US" dirty="0" smtClean="0">
                <a:latin typeface="Marker Felt"/>
                <a:cs typeface="Marker Felt"/>
              </a:rPr>
              <a:t>On- one/you</a:t>
            </a:r>
          </a:p>
          <a:p>
            <a:pPr lvl="1"/>
            <a:r>
              <a:rPr lang="en-US" dirty="0" smtClean="0">
                <a:latin typeface="Marker Felt"/>
                <a:cs typeface="Marker Felt"/>
              </a:rPr>
              <a:t>How do you get to Tuttle? / How does one get to Tuttle from here?</a:t>
            </a:r>
          </a:p>
        </p:txBody>
      </p:sp>
    </p:spTree>
    <p:extLst>
      <p:ext uri="{BB962C8B-B14F-4D97-AF65-F5344CB8AC3E}">
        <p14:creationId xmlns:p14="http://schemas.microsoft.com/office/powerpoint/2010/main" val="32832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Which Subject Pronoun?</a:t>
            </a:r>
            <a:endParaRPr lang="en-US" dirty="0">
              <a:latin typeface="Marker Felt"/>
              <a:cs typeface="Marker Felt"/>
            </a:endParaRPr>
          </a:p>
        </p:txBody>
      </p:sp>
      <p:pic>
        <p:nvPicPr>
          <p:cNvPr id="4" name="Content Placeholder 3" descr="ali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490" r="-84490"/>
          <a:stretch>
            <a:fillRect/>
          </a:stretch>
        </p:blipFill>
        <p:spPr>
          <a:xfrm>
            <a:off x="-129048" y="1417638"/>
            <a:ext cx="9402097" cy="5170791"/>
          </a:xfrm>
        </p:spPr>
      </p:pic>
    </p:spTree>
    <p:extLst>
      <p:ext uri="{BB962C8B-B14F-4D97-AF65-F5344CB8AC3E}">
        <p14:creationId xmlns:p14="http://schemas.microsoft.com/office/powerpoint/2010/main" val="28016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401</Words>
  <Application>Microsoft Macintosh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 nombres</vt:lpstr>
      <vt:lpstr>PowerPoint Presentation</vt:lpstr>
      <vt:lpstr>Fiche de vocab. général</vt:lpstr>
      <vt:lpstr>PowerPoint Presentation</vt:lpstr>
      <vt:lpstr>PowerPoint Presentation</vt:lpstr>
      <vt:lpstr>Subject Pronouns</vt:lpstr>
      <vt:lpstr>Subject Pronouns</vt:lpstr>
      <vt:lpstr>All about “On”</vt:lpstr>
      <vt:lpstr>Which Subject Pronoun?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Kanitz, Kelly</dc:creator>
  <cp:lastModifiedBy>Kanitz, Kelly</cp:lastModifiedBy>
  <cp:revision>11</cp:revision>
  <dcterms:created xsi:type="dcterms:W3CDTF">2012-08-31T18:47:24Z</dcterms:created>
  <dcterms:modified xsi:type="dcterms:W3CDTF">2012-08-31T19:18:12Z</dcterms:modified>
</cp:coreProperties>
</file>