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22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B377D-2D27-B248-9093-428692FA6ADE}" type="datetimeFigureOut">
              <a:rPr lang="en-US" smtClean="0"/>
              <a:t>1/15/15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55173-2DC8-A54C-8AA9-5647A5705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048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B377D-2D27-B248-9093-428692FA6ADE}" type="datetimeFigureOut">
              <a:rPr lang="en-US" smtClean="0"/>
              <a:t>1/15/15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55173-2DC8-A54C-8AA9-5647A5705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641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B377D-2D27-B248-9093-428692FA6ADE}" type="datetimeFigureOut">
              <a:rPr lang="en-US" smtClean="0"/>
              <a:t>1/15/15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55173-2DC8-A54C-8AA9-5647A5705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770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B377D-2D27-B248-9093-428692FA6ADE}" type="datetimeFigureOut">
              <a:rPr lang="en-US" smtClean="0"/>
              <a:t>1/15/15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55173-2DC8-A54C-8AA9-5647A5705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87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B377D-2D27-B248-9093-428692FA6ADE}" type="datetimeFigureOut">
              <a:rPr lang="en-US" smtClean="0"/>
              <a:t>1/15/15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55173-2DC8-A54C-8AA9-5647A5705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281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B377D-2D27-B248-9093-428692FA6ADE}" type="datetimeFigureOut">
              <a:rPr lang="en-US" smtClean="0"/>
              <a:t>1/15/15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55173-2DC8-A54C-8AA9-5647A5705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370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B377D-2D27-B248-9093-428692FA6ADE}" type="datetimeFigureOut">
              <a:rPr lang="en-US" smtClean="0"/>
              <a:t>1/15/15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55173-2DC8-A54C-8AA9-5647A5705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468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B377D-2D27-B248-9093-428692FA6ADE}" type="datetimeFigureOut">
              <a:rPr lang="en-US" smtClean="0"/>
              <a:t>1/15/15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55173-2DC8-A54C-8AA9-5647A5705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334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B377D-2D27-B248-9093-428692FA6ADE}" type="datetimeFigureOut">
              <a:rPr lang="en-US" smtClean="0"/>
              <a:t>1/15/15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55173-2DC8-A54C-8AA9-5647A5705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368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B377D-2D27-B248-9093-428692FA6ADE}" type="datetimeFigureOut">
              <a:rPr lang="en-US" smtClean="0"/>
              <a:t>1/15/15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55173-2DC8-A54C-8AA9-5647A5705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80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B377D-2D27-B248-9093-428692FA6ADE}" type="datetimeFigureOut">
              <a:rPr lang="en-US" smtClean="0"/>
              <a:t>1/15/15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55173-2DC8-A54C-8AA9-5647A5705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223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B377D-2D27-B248-9093-428692FA6ADE}" type="datetimeFigureOut">
              <a:rPr lang="en-US" smtClean="0"/>
              <a:t>1/15/15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855173-2DC8-A54C-8AA9-5647A5705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697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guesswho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12" y="513459"/>
            <a:ext cx="9120176" cy="5831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388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DCS DCS</dc:creator>
  <cp:lastModifiedBy>DCS DCS</cp:lastModifiedBy>
  <cp:revision>2</cp:revision>
  <dcterms:created xsi:type="dcterms:W3CDTF">2015-01-15T20:10:39Z</dcterms:created>
  <dcterms:modified xsi:type="dcterms:W3CDTF">2015-01-15T20:18:10Z</dcterms:modified>
</cp:coreProperties>
</file>