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B7AF-D335-45DC-B902-04E1CF05227A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D3A3-9B60-40E8-9545-CD8313CB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B7AF-D335-45DC-B902-04E1CF05227A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D3A3-9B60-40E8-9545-CD8313CB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B7AF-D335-45DC-B902-04E1CF05227A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D3A3-9B60-40E8-9545-CD8313CB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B7AF-D335-45DC-B902-04E1CF05227A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D3A3-9B60-40E8-9545-CD8313CB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B7AF-D335-45DC-B902-04E1CF05227A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D3A3-9B60-40E8-9545-CD8313CB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B7AF-D335-45DC-B902-04E1CF05227A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D3A3-9B60-40E8-9545-CD8313CB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B7AF-D335-45DC-B902-04E1CF05227A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D3A3-9B60-40E8-9545-CD8313CB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B7AF-D335-45DC-B902-04E1CF05227A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D3A3-9B60-40E8-9545-CD8313CB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B7AF-D335-45DC-B902-04E1CF05227A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D3A3-9B60-40E8-9545-CD8313CB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B7AF-D335-45DC-B902-04E1CF05227A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D3A3-9B60-40E8-9545-CD8313CB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B7AF-D335-45DC-B902-04E1CF05227A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D3A3-9B60-40E8-9545-CD8313CB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BB7AF-D335-45DC-B902-04E1CF05227A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4D3A3-9B60-40E8-9545-CD8313CB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DSC0107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274320"/>
            <a:ext cx="4732020" cy="6309360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105400" y="914400"/>
            <a:ext cx="35814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err="1" smtClean="0">
                <a:solidFill>
                  <a:schemeClr val="bg1"/>
                </a:solidFill>
                <a:latin typeface="Comic Sans MS" pitchFamily="66" charset="0"/>
              </a:rPr>
              <a:t>Quand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Comic Sans MS" pitchFamily="66" charset="0"/>
              </a:rPr>
              <a:t>j’étais</a:t>
            </a:r>
            <a:endParaRPr lang="en-US" sz="32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petite….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Quand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j’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b="1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petite,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b="1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avec les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Barbies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b="1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avec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mon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amie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Kristin.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b="1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avec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mon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Game Boy.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b="1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“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docteur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”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aussi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Quand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j’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sz="3600" b="1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petite,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j’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sz="3600" b="1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très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imaginative.</a:t>
            </a:r>
            <a:endParaRPr lang="en-US" sz="3600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Quand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j’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b="1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petite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mang</a:t>
            </a:r>
            <a:r>
              <a:rPr lang="en-US" b="1" u="sng" dirty="0" err="1" smtClean="0">
                <a:solidFill>
                  <a:schemeClr val="bg1"/>
                </a:solidFill>
                <a:latin typeface="Comic Sans MS" pitchFamily="66" charset="0"/>
              </a:rPr>
              <a:t>eais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de la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nourriture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simple.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mang</a:t>
            </a:r>
            <a:r>
              <a:rPr lang="en-US" b="1" u="sng" dirty="0" err="1" smtClean="0">
                <a:solidFill>
                  <a:schemeClr val="bg1"/>
                </a:solidFill>
                <a:latin typeface="Comic Sans MS" pitchFamily="66" charset="0"/>
              </a:rPr>
              <a:t>eais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de la pizza au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fromage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mang</a:t>
            </a:r>
            <a:r>
              <a:rPr lang="en-US" b="1" u="sng" dirty="0" err="1" smtClean="0">
                <a:solidFill>
                  <a:schemeClr val="bg1"/>
                </a:solidFill>
                <a:latin typeface="Comic Sans MS" pitchFamily="66" charset="0"/>
              </a:rPr>
              <a:t>eais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un sandwich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comme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PB&amp;J.</a:t>
            </a:r>
          </a:p>
          <a:p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n’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aim</a:t>
            </a:r>
            <a:r>
              <a:rPr lang="en-US" b="1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pas les petit-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pois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n’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aim</a:t>
            </a:r>
            <a:r>
              <a:rPr lang="en-US" b="1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pas le pepperoni.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n’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aim</a:t>
            </a:r>
            <a:r>
              <a:rPr lang="en-US" b="1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pas le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poisson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Et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toi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?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Quand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tu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petit/petite,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est-ce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que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tu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avec les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Barbies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ou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avec les 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Legos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?</a:t>
            </a:r>
            <a:endParaRPr lang="en-US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Quand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tu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étais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petit/petite, avec qui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est-ce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que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tu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jouais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?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Quand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mon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frère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u="sng" dirty="0" err="1" smtClean="0">
                <a:solidFill>
                  <a:schemeClr val="bg1"/>
                </a:solidFill>
                <a:latin typeface="Comic Sans MS" pitchFamily="66" charset="0"/>
              </a:rPr>
              <a:t>ait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petit,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il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ait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avec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Legos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et G.I. Joe’s.</a:t>
            </a:r>
          </a:p>
          <a:p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il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ait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avec son Nintendo.</a:t>
            </a:r>
          </a:p>
          <a:p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il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ait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avec son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ami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Alex.</a:t>
            </a:r>
          </a:p>
          <a:p>
            <a:endParaRPr lang="en-US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Quand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mon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frère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ait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petit,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il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ait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un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peu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rondouillet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(chubby). 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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Mon frère et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moi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quand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nous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u="sng" dirty="0" err="1" smtClean="0">
                <a:solidFill>
                  <a:schemeClr val="bg1"/>
                </a:solidFill>
                <a:latin typeface="Comic Sans MS" pitchFamily="66" charset="0"/>
              </a:rPr>
              <a:t>ions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petits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nous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ions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Tetris.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nous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ions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Jurassic Park.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nous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ions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cache-cache (Hide and go seek).</a:t>
            </a:r>
          </a:p>
          <a:p>
            <a:endParaRPr lang="en-US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Nous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ions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fun!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Votre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frère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ou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sœur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….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Quand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vous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iez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petits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vous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iez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cache-cache?</a:t>
            </a:r>
          </a:p>
          <a:p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Quand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vous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iez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petits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vous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jou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iez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Tetris?</a:t>
            </a:r>
          </a:p>
          <a:p>
            <a:endParaRPr lang="en-US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Les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enfants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sz="3600" u="sng" dirty="0" err="1" smtClean="0">
                <a:solidFill>
                  <a:schemeClr val="bg1"/>
                </a:solidFill>
                <a:latin typeface="Comic Sans MS" pitchFamily="66" charset="0"/>
              </a:rPr>
              <a:t>aient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mignons.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Et </a:t>
            </a:r>
            <a:r>
              <a:rPr lang="en-US" b="1" u="sng" dirty="0" err="1" smtClean="0">
                <a:solidFill>
                  <a:schemeClr val="bg1"/>
                </a:solidFill>
                <a:latin typeface="Comic Sans MS" pitchFamily="66" charset="0"/>
              </a:rPr>
              <a:t>toi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? 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écris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toi-même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quand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ét</a:t>
            </a:r>
            <a:r>
              <a:rPr lang="en-US" u="sng" dirty="0" err="1" smtClean="0">
                <a:solidFill>
                  <a:schemeClr val="bg1"/>
                </a:solidFill>
                <a:latin typeface="Comic Sans MS" pitchFamily="66" charset="0"/>
              </a:rPr>
              <a:t>ais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petit?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Kelly\AppData\Local\Microsoft\Windows\Temporary Internet Files\Content.IE5\ZQTVNYO1\MC90035542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2852" y="1554480"/>
            <a:ext cx="3758297" cy="3749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249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Quand j’étais petite,</vt:lpstr>
      <vt:lpstr>Quand j’étais petite</vt:lpstr>
      <vt:lpstr>Et toi?</vt:lpstr>
      <vt:lpstr>Quand mon frère était petit,</vt:lpstr>
      <vt:lpstr>Mon frère et moi, quand nous étions petits,</vt:lpstr>
      <vt:lpstr>Votre frère ou sœur….</vt:lpstr>
      <vt:lpstr>Et toi?  Décris toi-même  quand tu étais petit?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Kelly</dc:creator>
  <cp:lastModifiedBy>Jesse Kanitz</cp:lastModifiedBy>
  <cp:revision>28</cp:revision>
  <dcterms:created xsi:type="dcterms:W3CDTF">2010-09-27T13:08:05Z</dcterms:created>
  <dcterms:modified xsi:type="dcterms:W3CDTF">2011-09-28T01:49:18Z</dcterms:modified>
</cp:coreProperties>
</file>