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8" r:id="rId9"/>
    <p:sldId id="269" r:id="rId10"/>
    <p:sldId id="270" r:id="rId11"/>
    <p:sldId id="273" r:id="rId12"/>
    <p:sldId id="272" r:id="rId13"/>
    <p:sldId id="266" r:id="rId14"/>
    <p:sldId id="275" r:id="rId15"/>
    <p:sldId id="276" r:id="rId16"/>
    <p:sldId id="264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D82C-07A6-499D-8EAF-AF9546B6F42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295C-F9C9-4029-82B8-EAA0CF7EF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lly\AppData\Local\Microsoft\Windows\Temporary Internet Files\Content.IE5\0UCOP7VY\MPj043084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009"/>
            <a:ext cx="9144000" cy="67079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feuille</a:t>
            </a:r>
            <a:r>
              <a:rPr lang="en-US" dirty="0" smtClean="0"/>
              <a:t> de </a:t>
            </a:r>
            <a:r>
              <a:rPr lang="en-US" dirty="0" err="1" smtClean="0"/>
              <a:t>papier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6" name="Content Placeholder 5" descr="30423-Clipart-Illustration-Of-A-Blank-Lined-College-Ruled-Piece-Of-Paper-With-Binder-Ring-Ho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7509" y="1600200"/>
            <a:ext cx="3308982" cy="45259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La </a:t>
            </a:r>
            <a:r>
              <a:rPr lang="en-US" b="1" u="sng" dirty="0" err="1" smtClean="0"/>
              <a:t>révision</a:t>
            </a:r>
            <a:r>
              <a:rPr lang="en-US" b="1" u="sng" dirty="0" smtClean="0"/>
              <a:t>: </a:t>
            </a:r>
            <a:r>
              <a:rPr lang="en-US" b="1" u="sng" dirty="0" err="1" smtClean="0"/>
              <a:t>à</a:t>
            </a:r>
            <a:r>
              <a:rPr lang="en-US" b="1" u="sng" dirty="0" smtClean="0"/>
              <a:t>, EN </a:t>
            </a:r>
            <a:r>
              <a:rPr lang="en-US" b="1" u="sng" dirty="0" err="1" smtClean="0"/>
              <a:t>ou</a:t>
            </a:r>
            <a:r>
              <a:rPr lang="en-US" b="1" u="sng" dirty="0" smtClean="0"/>
              <a:t> AU?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 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</a:t>
            </a:r>
            <a:r>
              <a:rPr lang="en-US" sz="4400" dirty="0" err="1" smtClean="0"/>
              <a:t>Asie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 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</a:t>
            </a:r>
            <a:r>
              <a:rPr lang="en-US" sz="4400" dirty="0" err="1" smtClean="0"/>
              <a:t>Colombie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en-US" sz="4400" dirty="0" smtClean="0"/>
              <a:t>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</a:t>
            </a:r>
            <a:r>
              <a:rPr lang="en-US" sz="4400" dirty="0" err="1" smtClean="0"/>
              <a:t>Danemark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en-US" sz="4400" dirty="0" smtClean="0"/>
              <a:t>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Toledo.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 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Congo.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en-US" sz="4400" dirty="0" smtClean="0"/>
              <a:t>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 Corse.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967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géographie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numCol="2"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aux</a:t>
            </a:r>
            <a:r>
              <a:rPr lang="en-US" dirty="0" smtClean="0"/>
              <a:t> </a:t>
            </a:r>
            <a:r>
              <a:rPr lang="en-US" dirty="0" err="1" smtClean="0"/>
              <a:t>États-Unis</a:t>
            </a:r>
            <a:r>
              <a:rPr lang="en-US" dirty="0" smtClean="0"/>
              <a:t>.   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France.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au</a:t>
            </a:r>
            <a:r>
              <a:rPr lang="en-US" dirty="0" smtClean="0"/>
              <a:t> </a:t>
            </a:r>
            <a:r>
              <a:rPr lang="en-US" dirty="0" err="1" smtClean="0"/>
              <a:t>Japon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Angleterre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Russie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Italie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au</a:t>
            </a:r>
            <a:r>
              <a:rPr lang="en-US" dirty="0" smtClean="0"/>
              <a:t> Canada.</a:t>
            </a:r>
          </a:p>
          <a:p>
            <a:pPr marL="514350" indent="-51435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Allemagne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Tunisie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Belique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au</a:t>
            </a:r>
            <a:r>
              <a:rPr lang="en-US" dirty="0" smtClean="0"/>
              <a:t> </a:t>
            </a:r>
            <a:r>
              <a:rPr lang="en-US" dirty="0" err="1" smtClean="0"/>
              <a:t>Mexique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smtClean="0"/>
              <a:t> </a:t>
            </a:r>
            <a:r>
              <a:rPr lang="en-US" smtClean="0">
                <a:solidFill>
                  <a:srgbClr val="FF5050"/>
                </a:solidFill>
              </a:rPr>
              <a:t>en</a:t>
            </a:r>
            <a:r>
              <a:rPr lang="en-US" smtClean="0"/>
              <a:t> </a:t>
            </a:r>
            <a:r>
              <a:rPr lang="en-US" dirty="0" err="1" smtClean="0"/>
              <a:t>Irlande</a:t>
            </a:r>
            <a:r>
              <a:rPr lang="en-US" dirty="0" smtClean="0"/>
              <a:t> et </a:t>
            </a:r>
            <a:r>
              <a:rPr lang="en-US" dirty="0" smtClean="0">
                <a:solidFill>
                  <a:srgbClr val="00FF00"/>
                </a:solidFill>
              </a:rPr>
              <a:t>aux</a:t>
            </a:r>
            <a:r>
              <a:rPr lang="en-US" dirty="0" smtClean="0"/>
              <a:t> </a:t>
            </a:r>
            <a:r>
              <a:rPr lang="en-US" dirty="0" err="1" smtClean="0"/>
              <a:t>États-Unis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Où</a:t>
            </a:r>
            <a:r>
              <a:rPr lang="en-US" dirty="0" smtClean="0"/>
              <a:t> as-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J’ai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été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en France, en </a:t>
            </a:r>
            <a:r>
              <a:rPr lang="en-US" dirty="0" err="1" smtClean="0"/>
              <a:t>Espagne</a:t>
            </a:r>
            <a:r>
              <a:rPr lang="en-US" dirty="0" smtClean="0"/>
              <a:t>, en </a:t>
            </a:r>
            <a:r>
              <a:rPr lang="en-US" dirty="0" err="1" smtClean="0"/>
              <a:t>Italie</a:t>
            </a:r>
            <a:r>
              <a:rPr lang="en-US" dirty="0" smtClean="0"/>
              <a:t>, en </a:t>
            </a:r>
            <a:r>
              <a:rPr lang="en-US" dirty="0" err="1" smtClean="0"/>
              <a:t>Angleterre</a:t>
            </a:r>
            <a:r>
              <a:rPr lang="en-US" dirty="0" smtClean="0"/>
              <a:t>, en </a:t>
            </a:r>
            <a:r>
              <a:rPr lang="en-US" dirty="0" err="1" smtClean="0"/>
              <a:t>Belgique</a:t>
            </a:r>
            <a:r>
              <a:rPr lang="en-US" dirty="0" smtClean="0"/>
              <a:t>, en </a:t>
            </a:r>
            <a:r>
              <a:rPr lang="en-US" dirty="0" err="1" smtClean="0"/>
              <a:t>Allemagne</a:t>
            </a:r>
            <a:r>
              <a:rPr lang="en-US" dirty="0" smtClean="0"/>
              <a:t>, au Canada (au Québec), au </a:t>
            </a:r>
            <a:r>
              <a:rPr lang="en-US" dirty="0" err="1" smtClean="0"/>
              <a:t>Japon</a:t>
            </a:r>
            <a:r>
              <a:rPr lang="en-US" dirty="0" smtClean="0"/>
              <a:t>, aux Bahamas, en </a:t>
            </a:r>
            <a:r>
              <a:rPr lang="en-US" dirty="0" err="1" smtClean="0"/>
              <a:t>Australie</a:t>
            </a:r>
            <a:r>
              <a:rPr lang="en-US" dirty="0" smtClean="0"/>
              <a:t>, et aux </a:t>
            </a:r>
            <a:r>
              <a:rPr lang="en-US" dirty="0" err="1" smtClean="0"/>
              <a:t>États-Unis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 Et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 jour, </a:t>
            </a: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voudrais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 jour, </a:t>
            </a:r>
            <a:r>
              <a:rPr lang="en-US" dirty="0">
                <a:solidFill>
                  <a:srgbClr val="E46C0A"/>
                </a:solidFill>
              </a:rPr>
              <a:t>je </a:t>
            </a:r>
            <a:r>
              <a:rPr lang="en-US" dirty="0" err="1">
                <a:solidFill>
                  <a:srgbClr val="E46C0A"/>
                </a:solidFill>
              </a:rPr>
              <a:t>voudrais</a:t>
            </a:r>
            <a:r>
              <a:rPr lang="en-US" dirty="0">
                <a:solidFill>
                  <a:srgbClr val="E46C0A"/>
                </a:solidFill>
              </a:rPr>
              <a:t> </a:t>
            </a:r>
            <a:r>
              <a:rPr lang="en-US" dirty="0" err="1">
                <a:solidFill>
                  <a:srgbClr val="E46C0A"/>
                </a:solidFill>
              </a:rPr>
              <a:t>aller</a:t>
            </a:r>
            <a:r>
              <a:rPr lang="en-US" dirty="0">
                <a:solidFill>
                  <a:srgbClr val="E46C0A"/>
                </a:solidFill>
              </a:rPr>
              <a:t> </a:t>
            </a:r>
            <a:r>
              <a:rPr lang="en-US" b="1" u="sng" dirty="0"/>
              <a:t>au </a:t>
            </a:r>
            <a:r>
              <a:rPr lang="en-US" dirty="0" err="1"/>
              <a:t>Maroc</a:t>
            </a:r>
            <a:r>
              <a:rPr lang="en-US" dirty="0"/>
              <a:t>, </a:t>
            </a:r>
            <a:r>
              <a:rPr lang="en-US" u="sng" dirty="0"/>
              <a:t>en</a:t>
            </a:r>
            <a:r>
              <a:rPr lang="en-US" dirty="0"/>
              <a:t> </a:t>
            </a:r>
            <a:r>
              <a:rPr lang="en-US" dirty="0" err="1"/>
              <a:t>Egypte</a:t>
            </a:r>
            <a:r>
              <a:rPr lang="en-US" dirty="0"/>
              <a:t>, et </a:t>
            </a:r>
            <a:r>
              <a:rPr lang="en-US" u="sng" dirty="0" err="1"/>
              <a:t>à</a:t>
            </a:r>
            <a:r>
              <a:rPr lang="en-US" dirty="0"/>
              <a:t> Tahiti. </a:t>
            </a:r>
          </a:p>
          <a:p>
            <a:r>
              <a:rPr lang="en-US" dirty="0"/>
              <a:t>Et </a:t>
            </a:r>
            <a:r>
              <a:rPr lang="en-US" dirty="0" err="1"/>
              <a:t>vous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Aussi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Some Common States:</a:t>
            </a:r>
          </a:p>
          <a:p>
            <a:pPr lvl="1"/>
            <a:r>
              <a:rPr lang="en-US" sz="3200" dirty="0" smtClean="0"/>
              <a:t>En </a:t>
            </a:r>
            <a:r>
              <a:rPr lang="en-US" sz="3200" dirty="0" err="1" smtClean="0"/>
              <a:t>Floride</a:t>
            </a:r>
            <a:endParaRPr lang="en-US" sz="3200" dirty="0" smtClean="0"/>
          </a:p>
          <a:p>
            <a:pPr lvl="1"/>
            <a:r>
              <a:rPr lang="en-US" sz="3200" dirty="0" smtClean="0"/>
              <a:t>En </a:t>
            </a:r>
            <a:r>
              <a:rPr lang="en-US" sz="3200" dirty="0" err="1" smtClean="0"/>
              <a:t>Californie</a:t>
            </a:r>
            <a:endParaRPr lang="en-US" sz="3200" dirty="0" smtClean="0"/>
          </a:p>
          <a:p>
            <a:pPr lvl="1"/>
            <a:r>
              <a:rPr lang="en-US" sz="3200" dirty="0" smtClean="0"/>
              <a:t>Au Texas</a:t>
            </a:r>
          </a:p>
          <a:p>
            <a:pPr lvl="1"/>
            <a:r>
              <a:rPr lang="en-US" sz="3200" dirty="0" smtClean="0"/>
              <a:t>En Ohio*</a:t>
            </a:r>
          </a:p>
          <a:p>
            <a:endParaRPr lang="en-US" dirty="0"/>
          </a:p>
          <a:p>
            <a:r>
              <a:rPr lang="en-US" dirty="0" smtClean="0"/>
              <a:t>Watch out for two vowels (masculine countries that start with a vowel)</a:t>
            </a:r>
          </a:p>
          <a:p>
            <a:pPr lvl="1"/>
            <a:r>
              <a:rPr lang="en-US" sz="3200" dirty="0" smtClean="0"/>
              <a:t>En </a:t>
            </a:r>
            <a:r>
              <a:rPr lang="en-US" sz="3200" dirty="0" err="1" smtClean="0"/>
              <a:t>Irak</a:t>
            </a:r>
            <a:r>
              <a:rPr lang="en-US" sz="3200" dirty="0" smtClean="0"/>
              <a:t>, En Iran</a:t>
            </a:r>
          </a:p>
        </p:txBody>
      </p:sp>
    </p:spTree>
    <p:extLst>
      <p:ext uri="{BB962C8B-B14F-4D97-AF65-F5344CB8AC3E}">
        <p14:creationId xmlns:p14="http://schemas.microsoft.com/office/powerpoint/2010/main" val="37251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err="1" smtClean="0">
                <a:solidFill>
                  <a:srgbClr val="FF3300"/>
                </a:solidFill>
              </a:rPr>
              <a:t>Qu’est-ce</a:t>
            </a:r>
            <a:r>
              <a:rPr lang="en-US" sz="4400" dirty="0" smtClean="0">
                <a:solidFill>
                  <a:srgbClr val="FF3300"/>
                </a:solidFill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</a:rPr>
              <a:t>que</a:t>
            </a:r>
            <a:r>
              <a:rPr lang="en-US" sz="4400" dirty="0" smtClean="0">
                <a:solidFill>
                  <a:srgbClr val="FF3300"/>
                </a:solidFill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</a:rPr>
              <a:t>vous</a:t>
            </a:r>
            <a:r>
              <a:rPr lang="en-US" sz="4400" dirty="0" smtClean="0">
                <a:solidFill>
                  <a:srgbClr val="FF3300"/>
                </a:solidFill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</a:rPr>
              <a:t>pensez</a:t>
            </a:r>
            <a:r>
              <a:rPr lang="en-US" sz="4400" dirty="0" smtClean="0">
                <a:solidFill>
                  <a:srgbClr val="FF3300"/>
                </a:solidFill>
              </a:rPr>
              <a:t>: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3300"/>
                </a:solidFill>
              </a:rPr>
              <a:t>Lequel</a:t>
            </a:r>
            <a:r>
              <a:rPr lang="en-US" sz="4400" dirty="0" smtClean="0">
                <a:solidFill>
                  <a:srgbClr val="FF3300"/>
                </a:solidFill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</a:rPr>
              <a:t>est</a:t>
            </a:r>
            <a:r>
              <a:rPr lang="en-US" sz="4400" dirty="0" smtClean="0">
                <a:solidFill>
                  <a:srgbClr val="FF3300"/>
                </a:solidFill>
              </a:rPr>
              <a:t> le </a:t>
            </a:r>
            <a:r>
              <a:rPr lang="en-US" sz="4400" dirty="0" err="1" smtClean="0">
                <a:solidFill>
                  <a:srgbClr val="FF3300"/>
                </a:solidFill>
              </a:rPr>
              <a:t>meilleur</a:t>
            </a:r>
            <a:r>
              <a:rPr lang="en-US" sz="4400" dirty="0" smtClean="0">
                <a:solidFill>
                  <a:srgbClr val="FF3300"/>
                </a:solidFill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</a:rPr>
              <a:t>produit</a:t>
            </a:r>
            <a:r>
              <a:rPr lang="en-US" sz="4400" dirty="0" smtClean="0">
                <a:solidFill>
                  <a:srgbClr val="FF3300"/>
                </a:solidFill>
              </a:rPr>
              <a:t>?</a:t>
            </a:r>
            <a:endParaRPr lang="en-US" sz="4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Maman</a:t>
            </a:r>
            <a:r>
              <a:rPr lang="en-US" dirty="0" smtClean="0"/>
              <a:t>! La France, </a:t>
            </a: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est-elle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" descr="C:\Users\Kelly\AppData\Local\Microsoft\Windows\Temporary Internet Files\Content.IE5\0UCOP7VY\MPj043084900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211" y="1600200"/>
            <a:ext cx="6169577" cy="45259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E46C0A"/>
                </a:solidFill>
              </a:rPr>
              <a:t>as </a:t>
            </a:r>
            <a:r>
              <a:rPr lang="en-US" dirty="0" err="1" smtClean="0">
                <a:solidFill>
                  <a:srgbClr val="E46C0A"/>
                </a:solidFill>
              </a:rPr>
              <a:t>été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E46C0A"/>
                </a:solidFill>
              </a:rPr>
              <a:t>voudrais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err="1" smtClean="0">
                <a:solidFill>
                  <a:srgbClr val="E46C0A"/>
                </a:solidFill>
              </a:rPr>
              <a:t>aller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085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Les continents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en-US" sz="4000" dirty="0" smtClean="0"/>
              <a:t>Je </a:t>
            </a:r>
            <a:r>
              <a:rPr lang="en-US" sz="4000" dirty="0" err="1" smtClean="0"/>
              <a:t>vais</a:t>
            </a:r>
            <a:r>
              <a:rPr lang="en-US" sz="4000" dirty="0" smtClean="0"/>
              <a:t> </a:t>
            </a:r>
            <a:r>
              <a:rPr lang="en-US" sz="4000" dirty="0" err="1" smtClean="0"/>
              <a:t>aller</a:t>
            </a:r>
            <a:r>
              <a:rPr lang="en-US" sz="4000" dirty="0" smtClean="0"/>
              <a:t>: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n </a:t>
            </a:r>
            <a:r>
              <a:rPr lang="en-US" sz="3600" dirty="0" err="1" smtClean="0"/>
              <a:t>Amérique</a:t>
            </a:r>
            <a:r>
              <a:rPr lang="en-US" sz="3600" dirty="0" smtClean="0"/>
              <a:t> du Nord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Amérique</a:t>
            </a:r>
            <a:r>
              <a:rPr lang="en-US" sz="3600" dirty="0" smtClean="0"/>
              <a:t> du </a:t>
            </a:r>
            <a:r>
              <a:rPr lang="en-US" sz="3600" dirty="0" err="1" smtClean="0"/>
              <a:t>Sud</a:t>
            </a:r>
            <a:endParaRPr lang="en-US" sz="3600" dirty="0" smtClean="0"/>
          </a:p>
          <a:p>
            <a:r>
              <a:rPr lang="en-US" sz="3600" dirty="0" smtClean="0"/>
              <a:t>en Europe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Asie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Australie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Afrique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Antarctique</a:t>
            </a:r>
            <a:endParaRPr 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Pour les continents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Je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vais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___ Europe.</a:t>
            </a:r>
          </a:p>
          <a:p>
            <a:pPr>
              <a:buNone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				     </a:t>
            </a:r>
            <a:r>
              <a:rPr lang="en-US" sz="4800" dirty="0" smtClean="0"/>
              <a:t>EN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6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5050"/>
                </a:solidFill>
              </a:rPr>
              <a:t>Les pays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sz="3600" u="sng" dirty="0" smtClean="0"/>
              <a:t>Nous </a:t>
            </a:r>
            <a:r>
              <a:rPr lang="en-US" sz="3600" u="sng" dirty="0" err="1" smtClean="0"/>
              <a:t>allons</a:t>
            </a:r>
            <a:r>
              <a:rPr lang="en-US" sz="3600" u="sng" dirty="0" smtClean="0"/>
              <a:t>: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Allemagne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Angleterre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Australie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Belgique</a:t>
            </a:r>
            <a:endParaRPr lang="en-US" sz="3600" dirty="0" smtClean="0"/>
          </a:p>
          <a:p>
            <a:r>
              <a:rPr lang="en-US" sz="3600" dirty="0" smtClean="0"/>
              <a:t>en Chine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Égypte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Écosse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Espagne</a:t>
            </a:r>
            <a:endParaRPr lang="en-US" sz="3600" dirty="0" smtClean="0"/>
          </a:p>
          <a:p>
            <a:r>
              <a:rPr lang="en-US" sz="3600" dirty="0" smtClean="0"/>
              <a:t>en France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Grèce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Inde</a:t>
            </a:r>
            <a:endParaRPr lang="en-US" sz="3600" dirty="0" smtClean="0"/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Irlande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5050"/>
                </a:solidFill>
              </a:rPr>
              <a:t>Les pays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 numCol="1"/>
          <a:lstStyle/>
          <a:p>
            <a:pPr>
              <a:buNone/>
            </a:pPr>
            <a:r>
              <a:rPr lang="en-US" dirty="0" smtClean="0"/>
              <a:t>		Nous </a:t>
            </a:r>
            <a:r>
              <a:rPr lang="en-US" dirty="0" err="1" smtClean="0"/>
              <a:t>allons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Italie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Norvège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Pologne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Russie</a:t>
            </a:r>
            <a:endParaRPr lang="en-US" dirty="0" smtClean="0"/>
          </a:p>
          <a:p>
            <a:r>
              <a:rPr lang="en-US" dirty="0" smtClean="0"/>
              <a:t>en Suisse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Tunisie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pays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ctr">
              <a:buNone/>
            </a:pPr>
            <a:r>
              <a:rPr lang="en-US" sz="4000" dirty="0" smtClean="0"/>
              <a:t>Je </a:t>
            </a:r>
            <a:r>
              <a:rPr lang="en-US" sz="4000" dirty="0" err="1" smtClean="0"/>
              <a:t>vais</a:t>
            </a:r>
            <a:r>
              <a:rPr lang="en-US" sz="4000" dirty="0" smtClean="0"/>
              <a:t>:</a:t>
            </a:r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Brésil</a:t>
            </a:r>
            <a:endParaRPr lang="en-US" sz="3600" dirty="0" smtClean="0"/>
          </a:p>
          <a:p>
            <a:r>
              <a:rPr lang="en-US" sz="3600" dirty="0" smtClean="0"/>
              <a:t>au Canada</a:t>
            </a:r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Danemark</a:t>
            </a:r>
            <a:endParaRPr lang="en-US" sz="3600" dirty="0" smtClean="0"/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Japon</a:t>
            </a:r>
            <a:endParaRPr lang="en-US" sz="3600" dirty="0" smtClean="0"/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Maroc</a:t>
            </a:r>
            <a:endParaRPr lang="en-US" sz="3600" dirty="0" smtClean="0"/>
          </a:p>
          <a:p>
            <a:r>
              <a:rPr lang="en-US" sz="3600" dirty="0" smtClean="0"/>
              <a:t>au Portugal</a:t>
            </a:r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Sénégal</a:t>
            </a:r>
            <a:endParaRPr lang="en-US" sz="3600" dirty="0" smtClean="0"/>
          </a:p>
          <a:p>
            <a:r>
              <a:rPr lang="en-US" sz="3600" dirty="0" smtClean="0"/>
              <a:t>au </a:t>
            </a:r>
            <a:r>
              <a:rPr lang="en-US" sz="3600" dirty="0" err="1" smtClean="0"/>
              <a:t>Viêt</a:t>
            </a:r>
            <a:r>
              <a:rPr lang="en-US" sz="3600" dirty="0" smtClean="0"/>
              <a:t> Nam</a:t>
            </a:r>
          </a:p>
          <a:p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au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Mexique</a:t>
            </a:r>
            <a:endParaRPr lang="en-US" sz="36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600" dirty="0" smtClean="0"/>
              <a:t>MAIS:</a:t>
            </a:r>
          </a:p>
          <a:p>
            <a:r>
              <a:rPr lang="en-US" sz="3600" dirty="0" smtClean="0"/>
              <a:t>aux </a:t>
            </a:r>
            <a:r>
              <a:rPr lang="en-US" sz="3600" dirty="0" err="1" smtClean="0"/>
              <a:t>États-Unis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petit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dirty="0" smtClean="0"/>
              <a:t>Je </a:t>
            </a:r>
            <a:r>
              <a:rPr lang="en-US" sz="4400" dirty="0" err="1" smtClean="0"/>
              <a:t>vais</a:t>
            </a:r>
            <a:r>
              <a:rPr lang="en-US" sz="4400" dirty="0" smtClean="0"/>
              <a:t> _____ </a:t>
            </a:r>
            <a:r>
              <a:rPr lang="en-US" sz="4400" dirty="0" err="1" smtClean="0"/>
              <a:t>Italie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smtClean="0"/>
              <a:t>			               </a:t>
            </a:r>
            <a:r>
              <a:rPr lang="en-US" sz="4400" dirty="0" smtClean="0">
                <a:solidFill>
                  <a:srgbClr val="FF5050"/>
                </a:solidFill>
              </a:rPr>
              <a:t>EN</a:t>
            </a:r>
            <a:endParaRPr lang="en-US" sz="4400" dirty="0" smtClean="0"/>
          </a:p>
          <a:p>
            <a:pPr algn="ctr"/>
            <a:r>
              <a:rPr lang="en-US" sz="4400" dirty="0" smtClean="0"/>
              <a:t>Il </a:t>
            </a:r>
            <a:r>
              <a:rPr lang="en-US" sz="4400" dirty="0" err="1" smtClean="0"/>
              <a:t>va</a:t>
            </a:r>
            <a:r>
              <a:rPr lang="en-US" sz="4400" dirty="0" smtClean="0"/>
              <a:t> _____ Canada.</a:t>
            </a:r>
          </a:p>
          <a:p>
            <a:pPr>
              <a:buNone/>
            </a:pPr>
            <a:r>
              <a:rPr lang="en-US" sz="4400" dirty="0" smtClean="0"/>
              <a:t>			           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AU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J’aime</a:t>
            </a:r>
            <a:r>
              <a:rPr lang="en-US" dirty="0" smtClean="0"/>
              <a:t> voyager </a:t>
            </a:r>
            <a:r>
              <a:rPr lang="en-US" dirty="0" smtClean="0">
                <a:solidFill>
                  <a:srgbClr val="FFFF00"/>
                </a:solidFill>
              </a:rPr>
              <a:t>à</a:t>
            </a:r>
            <a:r>
              <a:rPr lang="en-US" dirty="0" smtClean="0"/>
              <a:t> Paris.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voyager </a:t>
            </a:r>
            <a:r>
              <a:rPr lang="en-US" dirty="0" smtClean="0">
                <a:solidFill>
                  <a:srgbClr val="FFFF00"/>
                </a:solidFill>
              </a:rPr>
              <a:t>à </a:t>
            </a:r>
            <a:r>
              <a:rPr lang="en-US" dirty="0" smtClean="0"/>
              <a:t>Chicago.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à</a:t>
            </a:r>
            <a:r>
              <a:rPr lang="en-US" dirty="0" smtClean="0"/>
              <a:t> San Diego.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voudrais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à</a:t>
            </a:r>
            <a:r>
              <a:rPr lang="en-US" dirty="0" smtClean="0"/>
              <a:t> Tokyo.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Résumé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All continents</a:t>
            </a:r>
          </a:p>
          <a:p>
            <a:pPr>
              <a:buNone/>
            </a:pPr>
            <a:r>
              <a:rPr lang="en-US" b="1" dirty="0" smtClean="0"/>
              <a:t>EN (fem)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Countries ending in E</a:t>
            </a:r>
          </a:p>
          <a:p>
            <a:pPr>
              <a:buNone/>
            </a:pPr>
            <a:r>
              <a:rPr lang="en-US" b="1" dirty="0" smtClean="0"/>
              <a:t>EN (fem)</a:t>
            </a:r>
          </a:p>
          <a:p>
            <a:pPr>
              <a:buNone/>
            </a:pPr>
            <a:r>
              <a:rPr lang="en-US" b="1" dirty="0" smtClean="0"/>
              <a:t> Except:  au </a:t>
            </a:r>
            <a:r>
              <a:rPr lang="en-US" b="1" dirty="0" err="1" smtClean="0"/>
              <a:t>Mexique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All other countries</a:t>
            </a:r>
          </a:p>
          <a:p>
            <a:pPr>
              <a:buNone/>
            </a:pPr>
            <a:r>
              <a:rPr lang="en-US" b="1" dirty="0" smtClean="0"/>
              <a:t>AU (</a:t>
            </a:r>
            <a:r>
              <a:rPr lang="en-US" b="1" dirty="0" err="1" smtClean="0"/>
              <a:t>mas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Except:  aux </a:t>
            </a:r>
            <a:r>
              <a:rPr lang="en-US" b="1" dirty="0" err="1" smtClean="0"/>
              <a:t>Etats-Unis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Cities</a:t>
            </a:r>
          </a:p>
          <a:p>
            <a:pPr>
              <a:buNone/>
            </a:pPr>
            <a:r>
              <a:rPr lang="en-US" b="1" dirty="0" smtClean="0"/>
              <a:t>Always just 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454</Words>
  <Application>Microsoft Macintosh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Les continents</vt:lpstr>
      <vt:lpstr>Pour les continents</vt:lpstr>
      <vt:lpstr>Les pays</vt:lpstr>
      <vt:lpstr>Les pays</vt:lpstr>
      <vt:lpstr>Les pays</vt:lpstr>
      <vt:lpstr>Un petit test!</vt:lpstr>
      <vt:lpstr>Les villes</vt:lpstr>
      <vt:lpstr>Résumé</vt:lpstr>
      <vt:lpstr>Prenez une feuille de papier….</vt:lpstr>
      <vt:lpstr>La révision: à, EN ou AU?</vt:lpstr>
      <vt:lpstr>La géographie!</vt:lpstr>
      <vt:lpstr>Où as-tu été?</vt:lpstr>
      <vt:lpstr>Un jour, où est-ce que  tu voudrais aller?</vt:lpstr>
      <vt:lpstr>Aussi:</vt:lpstr>
      <vt:lpstr>Une activité</vt:lpstr>
      <vt:lpstr>Maman! La France, où est-elle?</vt:lpstr>
      <vt:lpstr>Et toi?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</dc:creator>
  <cp:lastModifiedBy>DCS DCS</cp:lastModifiedBy>
  <cp:revision>84</cp:revision>
  <dcterms:created xsi:type="dcterms:W3CDTF">2010-11-17T16:09:17Z</dcterms:created>
  <dcterms:modified xsi:type="dcterms:W3CDTF">2015-02-03T16:51:39Z</dcterms:modified>
</cp:coreProperties>
</file>