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5BCB8-0115-2D4F-99DB-8B4A7533C9E8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5B13F-C5BD-2F48-9061-6FC367A39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Joyeux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anniversaire</a:t>
            </a:r>
            <a:r>
              <a:rPr lang="en-US" sz="4800" b="1" dirty="0" smtClean="0"/>
              <a:t> !</a:t>
            </a:r>
            <a:endParaRPr lang="en-US" sz="48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-40915" r="-40915"/>
          <a:stretch>
            <a:fillRect/>
          </a:stretch>
        </p:blipFill>
        <p:spPr>
          <a:xfrm>
            <a:off x="762000" y="1417638"/>
            <a:ext cx="8046699" cy="442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fête </a:t>
            </a:r>
            <a:r>
              <a:rPr lang="en-US" b="1" dirty="0" err="1" smtClean="0"/>
              <a:t>d’anniversaire</a:t>
            </a:r>
            <a:endParaRPr lang="en-US" b="1" dirty="0"/>
          </a:p>
        </p:txBody>
      </p:sp>
      <p:pic>
        <p:nvPicPr>
          <p:cNvPr id="3" name="Picture 2" descr="kids-birthday-pa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74" y="1280160"/>
            <a:ext cx="6337253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</a:t>
            </a:r>
            <a:r>
              <a:rPr lang="en-US" b="1" dirty="0" err="1" smtClean="0"/>
              <a:t>cadeau</a:t>
            </a:r>
            <a:endParaRPr lang="en-US" b="1" dirty="0"/>
          </a:p>
        </p:txBody>
      </p:sp>
      <p:pic>
        <p:nvPicPr>
          <p:cNvPr id="4" name="Picture 3" descr="birthday-pres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1234440"/>
            <a:ext cx="438912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surprise</a:t>
            </a:r>
            <a:endParaRPr lang="en-US" b="1" dirty="0"/>
          </a:p>
        </p:txBody>
      </p:sp>
      <p:pic>
        <p:nvPicPr>
          <p:cNvPr id="3" name="Picture 2" descr="Surprised2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76918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une</a:t>
            </a:r>
            <a:r>
              <a:rPr lang="en-US" b="1" dirty="0" smtClean="0"/>
              <a:t> glace au </a:t>
            </a:r>
            <a:r>
              <a:rPr lang="en-US" b="1" dirty="0" err="1" smtClean="0"/>
              <a:t>chocolat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une</a:t>
            </a:r>
            <a:r>
              <a:rPr lang="en-US" b="1" dirty="0" smtClean="0"/>
              <a:t> glace à la </a:t>
            </a:r>
            <a:r>
              <a:rPr lang="en-US" b="1" dirty="0" err="1" smtClean="0"/>
              <a:t>vanille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34118" y="1600200"/>
            <a:ext cx="455268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un </a:t>
            </a:r>
            <a:r>
              <a:rPr lang="en-US" b="1" dirty="0" err="1" smtClean="0"/>
              <a:t>gâteau</a:t>
            </a:r>
            <a:r>
              <a:rPr lang="en-US" b="1" dirty="0" smtClean="0"/>
              <a:t> au </a:t>
            </a:r>
            <a:r>
              <a:rPr lang="en-US" b="1" dirty="0" err="1" smtClean="0"/>
              <a:t>chocolat</a:t>
            </a:r>
            <a:endParaRPr lang="en-US" b="1" dirty="0"/>
          </a:p>
        </p:txBody>
      </p:sp>
      <p:pic>
        <p:nvPicPr>
          <p:cNvPr id="3" name="Picture 5" descr="C:\Users\Kelly\AppData\Local\Microsoft\Windows\Temporary Internet Files\Content.IE5\ZQTVNYO1\MCj041154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57973"/>
            <a:ext cx="266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 descr="Chocolate-Ice-Cream-Print-C103903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470" y="3017838"/>
            <a:ext cx="2218948" cy="3200400"/>
          </a:xfrm>
          <a:prstGeom prst="rect">
            <a:avLst/>
          </a:prstGeom>
        </p:spPr>
      </p:pic>
      <p:pic>
        <p:nvPicPr>
          <p:cNvPr id="5" name="Picture 4" descr="vanilla ice cre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363" y="3017838"/>
            <a:ext cx="2402335" cy="301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ooki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9570"/>
            <a:ext cx="4038600" cy="2687222"/>
          </a:xfrm>
        </p:spPr>
      </p:pic>
      <p:pic>
        <p:nvPicPr>
          <p:cNvPr id="8" name="Content Placeholder 7" descr="photo_CandyBars_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00311"/>
            <a:ext cx="4038600" cy="2925741"/>
          </a:xfrm>
        </p:spPr>
      </p:pic>
      <p:sp>
        <p:nvSpPr>
          <p:cNvPr id="10" name="TextBox 9"/>
          <p:cNvSpPr txBox="1"/>
          <p:nvPr/>
        </p:nvSpPr>
        <p:spPr>
          <a:xfrm>
            <a:off x="978794" y="1417638"/>
            <a:ext cx="329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les biscuits         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1397" y="1417638"/>
            <a:ext cx="362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les bonbons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da-t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39" y="1207322"/>
            <a:ext cx="7201322" cy="512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758" y="257577"/>
            <a:ext cx="2234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 soda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_cubes_open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4" y="640080"/>
            <a:ext cx="8556472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189" y="206062"/>
            <a:ext cx="2485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les </a:t>
            </a:r>
            <a:r>
              <a:rPr lang="en-US" sz="4000" b="1" dirty="0" err="1" smtClean="0"/>
              <a:t>glaçons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day-pa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047750"/>
            <a:ext cx="4486275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7008" y="811369"/>
            <a:ext cx="267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l’hôtesse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455" y="1906073"/>
            <a:ext cx="280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les </a:t>
            </a:r>
            <a:r>
              <a:rPr lang="en-US" sz="4000" b="1" dirty="0" err="1" smtClean="0"/>
              <a:t>invités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b="1" dirty="0" err="1" smtClean="0"/>
              <a:t>Qu’est-ce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 smtClean="0"/>
              <a:t>fais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pour </a:t>
            </a:r>
            <a:r>
              <a:rPr lang="en-US" b="1" dirty="0" err="1" smtClean="0"/>
              <a:t>célébrer</a:t>
            </a:r>
            <a:r>
              <a:rPr lang="en-US" b="1" dirty="0" smtClean="0"/>
              <a:t> ton </a:t>
            </a:r>
            <a:r>
              <a:rPr lang="en-US" b="1" dirty="0" err="1" smtClean="0"/>
              <a:t>anniversaire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manges</a:t>
            </a:r>
            <a:r>
              <a:rPr lang="en-US" dirty="0" smtClean="0"/>
              <a:t> du </a:t>
            </a:r>
            <a:r>
              <a:rPr lang="en-US" dirty="0" err="1" smtClean="0"/>
              <a:t>gâteau</a:t>
            </a:r>
            <a:r>
              <a:rPr lang="en-US" dirty="0" smtClean="0"/>
              <a:t> pour ton </a:t>
            </a:r>
            <a:r>
              <a:rPr lang="en-US" dirty="0" err="1" smtClean="0"/>
              <a:t>anniversaire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 les surprises?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préfères</a:t>
            </a:r>
            <a:r>
              <a:rPr lang="en-US" dirty="0" smtClean="0"/>
              <a:t>, les biscuits </a:t>
            </a:r>
            <a:r>
              <a:rPr lang="en-US" dirty="0" err="1" smtClean="0"/>
              <a:t>ou</a:t>
            </a:r>
            <a:r>
              <a:rPr lang="en-US" dirty="0" smtClean="0"/>
              <a:t> les bonbons?</a:t>
            </a:r>
          </a:p>
          <a:p>
            <a:pPr marL="514350" indent="-514350">
              <a:buAutoNum type="arabicPeriod"/>
            </a:pPr>
            <a:r>
              <a:rPr lang="en-US" dirty="0" smtClean="0"/>
              <a:t>Les </a:t>
            </a:r>
            <a:r>
              <a:rPr lang="en-US" dirty="0" err="1" smtClean="0"/>
              <a:t>Français</a:t>
            </a:r>
            <a:r>
              <a:rPr lang="en-US" dirty="0" smtClean="0"/>
              <a:t> </a:t>
            </a:r>
            <a:r>
              <a:rPr lang="en-US" dirty="0" err="1" smtClean="0"/>
              <a:t>n’aiment</a:t>
            </a:r>
            <a:r>
              <a:rPr lang="en-US" dirty="0" smtClean="0"/>
              <a:t> pas les </a:t>
            </a:r>
            <a:r>
              <a:rPr lang="en-US" dirty="0" err="1" smtClean="0"/>
              <a:t>glaçons</a:t>
            </a:r>
            <a:r>
              <a:rPr lang="en-US" dirty="0" smtClean="0"/>
              <a:t>. 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 un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beaucoup de </a:t>
            </a:r>
            <a:r>
              <a:rPr lang="en-US" dirty="0" err="1" smtClean="0"/>
              <a:t>glaçons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Aimes-tu</a:t>
            </a:r>
            <a:r>
              <a:rPr lang="en-US" dirty="0" smtClean="0"/>
              <a:t> le soda?  </a:t>
            </a:r>
            <a:r>
              <a:rPr lang="en-US" dirty="0" err="1" smtClean="0"/>
              <a:t>Quelle</a:t>
            </a:r>
            <a:r>
              <a:rPr lang="en-US" dirty="0" smtClean="0"/>
              <a:t> type </a:t>
            </a:r>
            <a:r>
              <a:rPr lang="en-US" dirty="0" err="1" smtClean="0"/>
              <a:t>préfères-tu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fête </a:t>
            </a:r>
            <a:r>
              <a:rPr lang="en-US" b="1" dirty="0" err="1" smtClean="0"/>
              <a:t>d’anniversaire</a:t>
            </a:r>
            <a:endParaRPr lang="en-US" b="1" dirty="0"/>
          </a:p>
        </p:txBody>
      </p:sp>
      <p:pic>
        <p:nvPicPr>
          <p:cNvPr id="3" name="Picture 2" descr="kids-birthday-pa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74" y="1280160"/>
            <a:ext cx="6337253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</a:t>
            </a:r>
            <a:r>
              <a:rPr lang="en-US" b="1" dirty="0" err="1" smtClean="0"/>
              <a:t>cadeau</a:t>
            </a:r>
            <a:endParaRPr lang="en-US" b="1" dirty="0"/>
          </a:p>
        </p:txBody>
      </p:sp>
      <p:pic>
        <p:nvPicPr>
          <p:cNvPr id="4" name="Picture 3" descr="birthday-pres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1234440"/>
            <a:ext cx="438912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surprise</a:t>
            </a:r>
            <a:endParaRPr lang="en-US" b="1" dirty="0"/>
          </a:p>
        </p:txBody>
      </p:sp>
      <p:pic>
        <p:nvPicPr>
          <p:cNvPr id="3" name="Picture 2" descr="Surprised2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76918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une</a:t>
            </a:r>
            <a:r>
              <a:rPr lang="en-US" b="1" dirty="0" smtClean="0"/>
              <a:t> glace au </a:t>
            </a:r>
            <a:r>
              <a:rPr lang="en-US" b="1" dirty="0" err="1" smtClean="0"/>
              <a:t>chocolat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une</a:t>
            </a:r>
            <a:r>
              <a:rPr lang="en-US" b="1" dirty="0" smtClean="0"/>
              <a:t> glace à la </a:t>
            </a:r>
            <a:r>
              <a:rPr lang="en-US" b="1" dirty="0" err="1" smtClean="0"/>
              <a:t>vanille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34118" y="1600200"/>
            <a:ext cx="455268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un </a:t>
            </a:r>
            <a:r>
              <a:rPr lang="en-US" b="1" dirty="0" err="1" smtClean="0"/>
              <a:t>gâteau</a:t>
            </a:r>
            <a:r>
              <a:rPr lang="en-US" b="1" dirty="0" smtClean="0"/>
              <a:t> au </a:t>
            </a:r>
            <a:r>
              <a:rPr lang="en-US" b="1" dirty="0" err="1" smtClean="0"/>
              <a:t>chocolat</a:t>
            </a:r>
            <a:endParaRPr lang="en-US" b="1" dirty="0"/>
          </a:p>
        </p:txBody>
      </p:sp>
      <p:pic>
        <p:nvPicPr>
          <p:cNvPr id="3" name="Picture 5" descr="C:\Users\Kelly\AppData\Local\Microsoft\Windows\Temporary Internet Files\Content.IE5\ZQTVNYO1\MCj041154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57973"/>
            <a:ext cx="266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 descr="Chocolate-Ice-Cream-Print-C103903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470" y="3017838"/>
            <a:ext cx="2218948" cy="3200400"/>
          </a:xfrm>
          <a:prstGeom prst="rect">
            <a:avLst/>
          </a:prstGeom>
        </p:spPr>
      </p:pic>
      <p:pic>
        <p:nvPicPr>
          <p:cNvPr id="5" name="Picture 4" descr="vanilla ice cre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363" y="3017838"/>
            <a:ext cx="2402335" cy="301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ooki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9570"/>
            <a:ext cx="4038600" cy="2687222"/>
          </a:xfrm>
        </p:spPr>
      </p:pic>
      <p:pic>
        <p:nvPicPr>
          <p:cNvPr id="8" name="Content Placeholder 7" descr="photo_CandyBars_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00311"/>
            <a:ext cx="4038600" cy="2925741"/>
          </a:xfrm>
        </p:spPr>
      </p:pic>
      <p:sp>
        <p:nvSpPr>
          <p:cNvPr id="10" name="TextBox 9"/>
          <p:cNvSpPr txBox="1"/>
          <p:nvPr/>
        </p:nvSpPr>
        <p:spPr>
          <a:xfrm>
            <a:off x="978794" y="1417638"/>
            <a:ext cx="329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les biscuits         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1397" y="1417638"/>
            <a:ext cx="362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les bonbons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da-t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39" y="1207322"/>
            <a:ext cx="7201322" cy="512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758" y="257577"/>
            <a:ext cx="2234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 soda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_cubes_open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4" y="640080"/>
            <a:ext cx="8556472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189" y="206062"/>
            <a:ext cx="2485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les </a:t>
            </a:r>
            <a:r>
              <a:rPr lang="en-US" sz="4000" b="1" dirty="0" err="1" smtClean="0"/>
              <a:t>glaçons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day-pa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047750"/>
            <a:ext cx="4486275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7008" y="811369"/>
            <a:ext cx="267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l’hôtesse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455" y="1906073"/>
            <a:ext cx="280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les </a:t>
            </a:r>
            <a:r>
              <a:rPr lang="en-US" sz="4000" b="1" dirty="0" err="1" smtClean="0"/>
              <a:t>invités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127</Words>
  <Application>Microsoft Macintosh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Joyeux anniversaire !</vt:lpstr>
      <vt:lpstr>une fête d’anniversaire</vt:lpstr>
      <vt:lpstr>un cadeau</vt:lpstr>
      <vt:lpstr>une surprise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 fête d’anniversaire</vt:lpstr>
      <vt:lpstr>un cadeau</vt:lpstr>
      <vt:lpstr>une surprise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Qu’est-ce que tu fais pour célébrer ton anniversaire?</vt:lpstr>
    </vt:vector>
  </TitlesOfParts>
  <Company>Dublin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anniversaire !</dc:title>
  <dc:creator>Kelly O'Reilly</dc:creator>
  <cp:lastModifiedBy>Kanitz, Kelly</cp:lastModifiedBy>
  <cp:revision>25</cp:revision>
  <dcterms:created xsi:type="dcterms:W3CDTF">2010-09-13T15:44:52Z</dcterms:created>
  <dcterms:modified xsi:type="dcterms:W3CDTF">2012-09-11T16:09:35Z</dcterms:modified>
</cp:coreProperties>
</file>