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21A885-E589-D842-9635-C1073D56EF76}" type="datetimeFigureOut">
              <a:rPr lang="en-US" smtClean="0"/>
              <a:t>3/21/14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6E5D69-0725-8445-8C99-2F49A2D969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Les </a:t>
            </a:r>
            <a:r>
              <a:rPr lang="en-US" b="1" dirty="0" err="1" smtClean="0"/>
              <a:t>Pr</a:t>
            </a:r>
            <a:r>
              <a:rPr lang="en-US" b="1" dirty="0" err="1" smtClean="0"/>
              <a:t>é</a:t>
            </a:r>
            <a:r>
              <a:rPr lang="en-US" b="1" dirty="0" err="1" smtClean="0"/>
              <a:t>positions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3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 Where an object is located.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the table, </a:t>
            </a:r>
            <a:r>
              <a:rPr lang="en-US" u="sng" dirty="0" smtClean="0">
                <a:solidFill>
                  <a:srgbClr val="FF0000"/>
                </a:solidFill>
              </a:rPr>
              <a:t>under</a:t>
            </a:r>
            <a:r>
              <a:rPr lang="en-US" dirty="0" smtClean="0"/>
              <a:t> your chair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About the relationship between two objects.</a:t>
            </a:r>
          </a:p>
          <a:p>
            <a:pPr lvl="1"/>
            <a:r>
              <a:rPr lang="en-US" dirty="0" smtClean="0"/>
              <a:t>The desk is </a:t>
            </a:r>
            <a:r>
              <a:rPr lang="en-US" u="sng" dirty="0" smtClean="0">
                <a:solidFill>
                  <a:srgbClr val="FF0000"/>
                </a:solidFill>
              </a:rPr>
              <a:t>in front 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window.</a:t>
            </a:r>
          </a:p>
          <a:p>
            <a:endParaRPr lang="en-US" dirty="0"/>
          </a:p>
          <a:p>
            <a:r>
              <a:rPr lang="en-US" dirty="0" smtClean="0"/>
              <a:t>To help you, use the sentence: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mouse is ___ the box.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French and English , prepositions can tell you two things: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50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0846"/>
            <a:ext cx="8508901" cy="4828382"/>
          </a:xfrm>
        </p:spPr>
        <p:txBody>
          <a:bodyPr numCol="2">
            <a:noAutofit/>
          </a:bodyPr>
          <a:lstStyle/>
          <a:p>
            <a:r>
              <a:rPr lang="en-US" sz="2600" b="1" dirty="0" err="1" smtClean="0"/>
              <a:t>sur</a:t>
            </a:r>
            <a:r>
              <a:rPr lang="en-US" sz="2600" b="1" dirty="0" smtClean="0"/>
              <a:t> = on</a:t>
            </a:r>
          </a:p>
          <a:p>
            <a:r>
              <a:rPr lang="en-US" sz="2600" b="1" dirty="0" smtClean="0"/>
              <a:t>sous = under</a:t>
            </a:r>
          </a:p>
          <a:p>
            <a:r>
              <a:rPr lang="en-US" sz="2600" b="1" dirty="0" smtClean="0"/>
              <a:t>avec = with</a:t>
            </a:r>
          </a:p>
          <a:p>
            <a:r>
              <a:rPr lang="en-US" sz="2600" b="1" dirty="0" err="1" smtClean="0"/>
              <a:t>dans</a:t>
            </a:r>
            <a:r>
              <a:rPr lang="en-US" sz="2600" b="1" dirty="0" smtClean="0"/>
              <a:t> = in</a:t>
            </a:r>
          </a:p>
          <a:p>
            <a:endParaRPr lang="en-US" sz="2600" b="1" dirty="0"/>
          </a:p>
          <a:p>
            <a:r>
              <a:rPr lang="en-US" sz="2600" b="1" dirty="0" err="1" smtClean="0"/>
              <a:t>devant</a:t>
            </a:r>
            <a:r>
              <a:rPr lang="en-US" sz="2600" b="1" dirty="0" smtClean="0"/>
              <a:t> = in front of</a:t>
            </a:r>
          </a:p>
          <a:p>
            <a:r>
              <a:rPr lang="en-US" sz="2600" b="1" dirty="0" smtClean="0"/>
              <a:t>derri</a:t>
            </a:r>
            <a:r>
              <a:rPr lang="en-US" sz="2600" b="1" dirty="0" smtClean="0"/>
              <a:t>ère = behind</a:t>
            </a:r>
          </a:p>
          <a:p>
            <a:pPr marL="0" indent="0">
              <a:buNone/>
            </a:pPr>
            <a:endParaRPr lang="en-US" sz="2600" b="1" dirty="0" smtClean="0"/>
          </a:p>
          <a:p>
            <a:r>
              <a:rPr lang="en-US" sz="2600" b="1" dirty="0" err="1" smtClean="0"/>
              <a:t>près</a:t>
            </a:r>
            <a:r>
              <a:rPr lang="en-US" sz="2600" b="1" dirty="0" smtClean="0"/>
              <a:t> de = near (to)</a:t>
            </a:r>
          </a:p>
          <a:p>
            <a:r>
              <a:rPr lang="en-US" sz="2600" b="1" dirty="0" smtClean="0"/>
              <a:t>loin de = far (from)</a:t>
            </a:r>
          </a:p>
          <a:p>
            <a:r>
              <a:rPr lang="en-US" sz="2600" b="1" dirty="0" smtClean="0"/>
              <a:t>en face de = across from</a:t>
            </a:r>
          </a:p>
          <a:p>
            <a:r>
              <a:rPr lang="en-US" sz="2600" b="1" dirty="0" smtClean="0"/>
              <a:t>entre = between</a:t>
            </a:r>
          </a:p>
          <a:p>
            <a:r>
              <a:rPr lang="en-US" sz="2600" b="1" dirty="0" err="1" smtClean="0"/>
              <a:t>à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côté</a:t>
            </a:r>
            <a:r>
              <a:rPr lang="en-US" sz="2600" b="1" dirty="0" smtClean="0"/>
              <a:t> de = next to</a:t>
            </a:r>
          </a:p>
          <a:p>
            <a:endParaRPr lang="en-US" sz="2600" b="1" dirty="0" smtClean="0"/>
          </a:p>
          <a:p>
            <a:r>
              <a:rPr lang="en-US" sz="2600" b="1" dirty="0" err="1" smtClean="0"/>
              <a:t>à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droite</a:t>
            </a:r>
            <a:r>
              <a:rPr lang="en-US" sz="2600" b="1" dirty="0" smtClean="0"/>
              <a:t> de = to the right of</a:t>
            </a:r>
          </a:p>
          <a:p>
            <a:r>
              <a:rPr lang="en-US" sz="2600" b="1" dirty="0" err="1" smtClean="0"/>
              <a:t>à</a:t>
            </a:r>
            <a:r>
              <a:rPr lang="en-US" sz="2600" b="1" dirty="0" smtClean="0"/>
              <a:t> gauche de = to the left of</a:t>
            </a:r>
          </a:p>
          <a:p>
            <a:endParaRPr lang="en-US" sz="2600" b="1" dirty="0" smtClean="0"/>
          </a:p>
          <a:p>
            <a:r>
              <a:rPr lang="en-US" sz="2600" b="1" dirty="0" err="1" smtClean="0"/>
              <a:t>à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l’intérieur</a:t>
            </a:r>
            <a:r>
              <a:rPr lang="en-US" sz="2600" b="1" dirty="0" smtClean="0"/>
              <a:t> de = inside</a:t>
            </a:r>
          </a:p>
          <a:p>
            <a:r>
              <a:rPr lang="en-US" sz="2600" b="1" dirty="0" err="1" smtClean="0"/>
              <a:t>à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l’extérieur</a:t>
            </a:r>
            <a:r>
              <a:rPr lang="en-US" sz="2600" b="1" dirty="0" smtClean="0"/>
              <a:t> de = outside</a:t>
            </a:r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French 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3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Mettez</a:t>
            </a:r>
            <a:r>
              <a:rPr lang="en-US" b="1" dirty="0" smtClean="0"/>
              <a:t> tout </a:t>
            </a:r>
            <a:r>
              <a:rPr lang="en-US" b="1" dirty="0" smtClean="0">
                <a:solidFill>
                  <a:srgbClr val="FF0000"/>
                </a:solidFill>
              </a:rPr>
              <a:t>sous</a:t>
            </a:r>
            <a:r>
              <a:rPr lang="en-US" b="1" dirty="0" smtClean="0"/>
              <a:t> la chaise.</a:t>
            </a:r>
          </a:p>
          <a:p>
            <a:r>
              <a:rPr lang="en-US" b="1" dirty="0" smtClean="0"/>
              <a:t>Le caf</a:t>
            </a:r>
            <a:r>
              <a:rPr lang="en-US" b="1" dirty="0" smtClean="0"/>
              <a:t>é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derrière</a:t>
            </a:r>
            <a:r>
              <a:rPr lang="en-US" b="1" dirty="0" smtClean="0"/>
              <a:t> </a:t>
            </a:r>
            <a:r>
              <a:rPr lang="en-US" b="1" dirty="0" err="1" smtClean="0"/>
              <a:t>l’école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Le </a:t>
            </a:r>
            <a:r>
              <a:rPr lang="en-US" b="1" dirty="0" err="1" smtClean="0"/>
              <a:t>livre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r>
              <a:rPr lang="en-US" b="1" dirty="0" smtClean="0"/>
              <a:t> la table.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</a:t>
            </a:r>
            <a:r>
              <a:rPr lang="en-US" dirty="0" err="1" smtClean="0"/>
              <a:t>exemples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1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35</TotalTime>
  <Words>155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Les Prépositions</vt:lpstr>
      <vt:lpstr>In French and English , prepositions can tell you two things:</vt:lpstr>
      <vt:lpstr>A few French Prepositions</vt:lpstr>
      <vt:lpstr>Des exemples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Prepositions</dc:title>
  <dc:creator>DCS DCS</dc:creator>
  <cp:lastModifiedBy>DCS DCS</cp:lastModifiedBy>
  <cp:revision>12</cp:revision>
  <dcterms:created xsi:type="dcterms:W3CDTF">2014-03-21T15:34:34Z</dcterms:created>
  <dcterms:modified xsi:type="dcterms:W3CDTF">2014-03-21T16:10:30Z</dcterms:modified>
</cp:coreProperties>
</file>