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84" y="4624668"/>
            <a:ext cx="8521716" cy="93345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Le </a:t>
            </a:r>
            <a:r>
              <a:rPr lang="en-US" sz="6000" b="1" dirty="0" err="1" smtClean="0"/>
              <a:t>futur</a:t>
            </a:r>
            <a:r>
              <a:rPr lang="en-US" sz="6000" b="1" dirty="0" smtClean="0"/>
              <a:t> simple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6556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60429"/>
          </a:xfrm>
        </p:spPr>
        <p:txBody>
          <a:bodyPr/>
          <a:lstStyle/>
          <a:p>
            <a:r>
              <a:rPr lang="en-US" sz="4000" b="1" dirty="0" smtClean="0"/>
              <a:t>La </a:t>
            </a:r>
            <a:r>
              <a:rPr lang="en-US" sz="4000" b="1" dirty="0" err="1" smtClean="0"/>
              <a:t>Révision</a:t>
            </a:r>
            <a:r>
              <a:rPr lang="en-US" sz="4000" b="1" dirty="0" smtClean="0"/>
              <a:t>: </a:t>
            </a:r>
            <a:br>
              <a:rPr lang="en-US" sz="4000" b="1" dirty="0" smtClean="0"/>
            </a:br>
            <a:r>
              <a:rPr lang="en-US" sz="4000" b="1" dirty="0" smtClean="0"/>
              <a:t>le </a:t>
            </a:r>
            <a:r>
              <a:rPr lang="en-US" sz="4000" b="1" dirty="0" err="1" smtClean="0"/>
              <a:t>futur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proche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67393"/>
            <a:ext cx="7556313" cy="4631134"/>
          </a:xfrm>
        </p:spPr>
        <p:txBody>
          <a:bodyPr>
            <a:normAutofit/>
          </a:bodyPr>
          <a:lstStyle/>
          <a:p>
            <a:pPr lvl="1"/>
            <a:r>
              <a:rPr lang="en-US" sz="3400" dirty="0" smtClean="0">
                <a:solidFill>
                  <a:srgbClr val="000000"/>
                </a:solidFill>
              </a:rPr>
              <a:t>Translate:</a:t>
            </a:r>
          </a:p>
          <a:p>
            <a:pPr lvl="1"/>
            <a:r>
              <a:rPr lang="en-US" sz="3400" dirty="0" smtClean="0">
                <a:solidFill>
                  <a:srgbClr val="000000"/>
                </a:solidFill>
              </a:rPr>
              <a:t>I’m </a:t>
            </a:r>
            <a:r>
              <a:rPr lang="en-US" sz="3400" b="1" dirty="0" smtClean="0">
                <a:solidFill>
                  <a:srgbClr val="000000"/>
                </a:solidFill>
              </a:rPr>
              <a:t>going</a:t>
            </a:r>
            <a:r>
              <a:rPr lang="en-US" sz="3400" dirty="0" smtClean="0">
                <a:solidFill>
                  <a:srgbClr val="000000"/>
                </a:solidFill>
              </a:rPr>
              <a:t> to study.</a:t>
            </a:r>
          </a:p>
          <a:p>
            <a:pPr lvl="1"/>
            <a:r>
              <a:rPr lang="en-US" sz="3400" dirty="0" smtClean="0">
                <a:solidFill>
                  <a:srgbClr val="000000"/>
                </a:solidFill>
              </a:rPr>
              <a:t>Je </a:t>
            </a:r>
            <a:r>
              <a:rPr lang="en-US" sz="3400" b="1" dirty="0" err="1" smtClean="0">
                <a:solidFill>
                  <a:srgbClr val="000000"/>
                </a:solidFill>
              </a:rPr>
              <a:t>vais</a:t>
            </a:r>
            <a:r>
              <a:rPr lang="en-US" sz="3400" dirty="0" smtClean="0">
                <a:solidFill>
                  <a:srgbClr val="000000"/>
                </a:solidFill>
              </a:rPr>
              <a:t> </a:t>
            </a:r>
            <a:r>
              <a:rPr lang="en-US" sz="3400" dirty="0" err="1" smtClean="0">
                <a:solidFill>
                  <a:srgbClr val="000000"/>
                </a:solidFill>
              </a:rPr>
              <a:t>étudier</a:t>
            </a:r>
            <a:r>
              <a:rPr lang="en-US" sz="3400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sz="3400" dirty="0" smtClean="0">
                <a:solidFill>
                  <a:srgbClr val="000000"/>
                </a:solidFill>
              </a:rPr>
              <a:t>The “near future.”  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The </a:t>
            </a:r>
            <a:r>
              <a:rPr lang="en-US" sz="3600" dirty="0" smtClean="0">
                <a:solidFill>
                  <a:srgbClr val="000000"/>
                </a:solidFill>
              </a:rPr>
              <a:t>“</a:t>
            </a:r>
            <a:r>
              <a:rPr lang="en-US" sz="3600" dirty="0" err="1" smtClean="0">
                <a:solidFill>
                  <a:srgbClr val="000000"/>
                </a:solidFill>
              </a:rPr>
              <a:t>Futur</a:t>
            </a:r>
            <a:r>
              <a:rPr lang="en-US" sz="3600" dirty="0" smtClean="0">
                <a:solidFill>
                  <a:srgbClr val="000000"/>
                </a:solidFill>
              </a:rPr>
              <a:t> Simple”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translates as something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you “</a:t>
            </a:r>
            <a:r>
              <a:rPr lang="en-US" sz="3600" b="1" dirty="0" smtClean="0">
                <a:solidFill>
                  <a:srgbClr val="000000"/>
                </a:solidFill>
              </a:rPr>
              <a:t>will</a:t>
            </a:r>
            <a:r>
              <a:rPr lang="en-US" sz="3600" dirty="0" smtClean="0">
                <a:solidFill>
                  <a:srgbClr val="000000"/>
                </a:solidFill>
              </a:rPr>
              <a:t>” </a:t>
            </a:r>
            <a:r>
              <a:rPr lang="en-US" sz="3600" dirty="0" smtClean="0">
                <a:solidFill>
                  <a:srgbClr val="000000"/>
                </a:solidFill>
              </a:rPr>
              <a:t>do.</a:t>
            </a:r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Distant future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futur</a:t>
            </a:r>
            <a:r>
              <a:rPr lang="en-US" b="1" dirty="0" smtClean="0"/>
              <a:t> simple </a:t>
            </a:r>
            <a:r>
              <a:rPr lang="en-US" b="1" dirty="0" err="1" smtClean="0"/>
              <a:t>régulier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0000"/>
                </a:solidFill>
              </a:rPr>
              <a:t>Formation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 Stem + ending</a:t>
            </a:r>
          </a:p>
          <a:p>
            <a:r>
              <a:rPr lang="en-US" sz="3600" b="1" u="sng" dirty="0" smtClean="0">
                <a:solidFill>
                  <a:srgbClr val="3366FF"/>
                </a:solidFill>
              </a:rPr>
              <a:t>The stems for the </a:t>
            </a:r>
            <a:r>
              <a:rPr lang="en-US" sz="3600" b="1" u="sng" dirty="0" err="1" smtClean="0">
                <a:solidFill>
                  <a:srgbClr val="3366FF"/>
                </a:solidFill>
              </a:rPr>
              <a:t>futur</a:t>
            </a:r>
            <a:r>
              <a:rPr lang="en-US" sz="3600" b="1" u="sng" dirty="0" smtClean="0">
                <a:solidFill>
                  <a:srgbClr val="3366FF"/>
                </a:solidFill>
              </a:rPr>
              <a:t> simple are the same as the conditional for regular and irregular verbs.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Stems will always have R.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0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Endings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je  --</a:t>
            </a:r>
            <a:r>
              <a:rPr lang="en-US" sz="3600" b="1" dirty="0" err="1" smtClean="0">
                <a:solidFill>
                  <a:schemeClr val="tx1"/>
                </a:solidFill>
              </a:rPr>
              <a:t>ai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tx1"/>
                </a:solidFill>
              </a:rPr>
              <a:t>tu</a:t>
            </a:r>
            <a:r>
              <a:rPr lang="en-US" sz="3600" b="1" dirty="0" smtClean="0">
                <a:solidFill>
                  <a:schemeClr val="tx1"/>
                </a:solidFill>
              </a:rPr>
              <a:t>  --as</a:t>
            </a: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tx1"/>
                </a:solidFill>
              </a:rPr>
              <a:t>il</a:t>
            </a:r>
            <a:r>
              <a:rPr lang="en-US" sz="3600" b="1" dirty="0" smtClean="0">
                <a:solidFill>
                  <a:schemeClr val="tx1"/>
                </a:solidFill>
              </a:rPr>
              <a:t>/</a:t>
            </a:r>
            <a:r>
              <a:rPr lang="en-US" sz="3600" b="1" dirty="0" err="1" smtClean="0">
                <a:solidFill>
                  <a:schemeClr val="tx1"/>
                </a:solidFill>
              </a:rPr>
              <a:t>elle</a:t>
            </a:r>
            <a:r>
              <a:rPr lang="en-US" sz="3600" b="1" dirty="0" smtClean="0">
                <a:solidFill>
                  <a:schemeClr val="tx1"/>
                </a:solidFill>
              </a:rPr>
              <a:t>/on  --a</a:t>
            </a: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nous  --</a:t>
            </a:r>
            <a:r>
              <a:rPr lang="en-US" sz="3600" b="1" dirty="0" err="1" smtClean="0">
                <a:solidFill>
                  <a:schemeClr val="tx1"/>
                </a:solidFill>
              </a:rPr>
              <a:t>ons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tx1"/>
                </a:solidFill>
              </a:rPr>
              <a:t>vous</a:t>
            </a:r>
            <a:r>
              <a:rPr lang="en-US" sz="3600" b="1" dirty="0" smtClean="0">
                <a:solidFill>
                  <a:schemeClr val="tx1"/>
                </a:solidFill>
              </a:rPr>
              <a:t>  --</a:t>
            </a:r>
            <a:r>
              <a:rPr lang="en-US" sz="3600" b="1" dirty="0" err="1" smtClean="0">
                <a:solidFill>
                  <a:schemeClr val="tx1"/>
                </a:solidFill>
              </a:rPr>
              <a:t>ez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tx1"/>
                </a:solidFill>
              </a:rPr>
              <a:t>ils</a:t>
            </a:r>
            <a:r>
              <a:rPr lang="en-US" sz="3600" b="1" dirty="0" smtClean="0">
                <a:solidFill>
                  <a:schemeClr val="tx1"/>
                </a:solidFill>
              </a:rPr>
              <a:t>/</a:t>
            </a:r>
            <a:r>
              <a:rPr lang="en-US" sz="3600" b="1" dirty="0" err="1" smtClean="0">
                <a:solidFill>
                  <a:schemeClr val="tx1"/>
                </a:solidFill>
              </a:rPr>
              <a:t>elles</a:t>
            </a:r>
            <a:r>
              <a:rPr lang="en-US" sz="3600" b="1" dirty="0" smtClean="0">
                <a:solidFill>
                  <a:schemeClr val="tx1"/>
                </a:solidFill>
              </a:rPr>
              <a:t>  --</a:t>
            </a:r>
            <a:r>
              <a:rPr lang="en-US" sz="3600" b="1" dirty="0" err="1" smtClean="0">
                <a:solidFill>
                  <a:schemeClr val="tx1"/>
                </a:solidFill>
              </a:rPr>
              <a:t>ont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boot = AVOIR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3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Conjuguez</a:t>
            </a:r>
            <a:r>
              <a:rPr lang="en-US" b="1" dirty="0" smtClean="0"/>
              <a:t> “</a:t>
            </a:r>
            <a:r>
              <a:rPr lang="en-US" b="1" dirty="0" err="1" smtClean="0"/>
              <a:t>habiter</a:t>
            </a:r>
            <a:r>
              <a:rPr lang="en-US" b="1" dirty="0" smtClean="0"/>
              <a:t>” au </a:t>
            </a:r>
            <a:r>
              <a:rPr lang="en-US" b="1" dirty="0" err="1" smtClean="0"/>
              <a:t>futur</a:t>
            </a:r>
            <a:r>
              <a:rPr lang="en-US" b="1" dirty="0" smtClean="0"/>
              <a:t> simple.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j’habiterai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tu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habiteras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il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habitera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elle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habitera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on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habitera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nous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habiterons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vous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habiterez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ils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habiteront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elles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habiteront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1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Des </a:t>
            </a:r>
            <a:r>
              <a:rPr lang="en-US" b="1" u="sng" dirty="0" err="1" smtClean="0"/>
              <a:t>exemples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Un jour, </a:t>
            </a:r>
            <a:r>
              <a:rPr lang="en-US" sz="3600" dirty="0" err="1" smtClean="0">
                <a:solidFill>
                  <a:srgbClr val="000000"/>
                </a:solidFill>
              </a:rPr>
              <a:t>j’habiterai</a:t>
            </a:r>
            <a:r>
              <a:rPr lang="en-US" sz="3600" dirty="0" smtClean="0">
                <a:solidFill>
                  <a:srgbClr val="000000"/>
                </a:solidFill>
              </a:rPr>
              <a:t> en France.</a:t>
            </a:r>
          </a:p>
          <a:p>
            <a:r>
              <a:rPr lang="en-US" sz="3600" dirty="0" err="1" smtClean="0">
                <a:solidFill>
                  <a:srgbClr val="000000"/>
                </a:solidFill>
              </a:rPr>
              <a:t>Dans</a:t>
            </a:r>
            <a:r>
              <a:rPr lang="en-US" sz="3600" dirty="0" smtClean="0">
                <a:solidFill>
                  <a:srgbClr val="000000"/>
                </a:solidFill>
              </a:rPr>
              <a:t> dix </a:t>
            </a:r>
            <a:r>
              <a:rPr lang="en-US" sz="3600" dirty="0" err="1" smtClean="0">
                <a:solidFill>
                  <a:srgbClr val="000000"/>
                </a:solidFill>
              </a:rPr>
              <a:t>ans</a:t>
            </a:r>
            <a:r>
              <a:rPr lang="en-US" sz="3600" dirty="0" smtClean="0">
                <a:solidFill>
                  <a:srgbClr val="000000"/>
                </a:solidFill>
              </a:rPr>
              <a:t>, je </a:t>
            </a:r>
            <a:r>
              <a:rPr lang="en-US" sz="3600" dirty="0" err="1" smtClean="0">
                <a:solidFill>
                  <a:srgbClr val="000000"/>
                </a:solidFill>
              </a:rPr>
              <a:t>finirai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mon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doctorat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rgbClr val="000000"/>
                </a:solidFill>
              </a:rPr>
              <a:t>Dans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quatre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ans</a:t>
            </a:r>
            <a:r>
              <a:rPr lang="en-US" sz="3600" dirty="0" smtClean="0">
                <a:solidFill>
                  <a:srgbClr val="000000"/>
                </a:solidFill>
              </a:rPr>
              <a:t>, je </a:t>
            </a:r>
            <a:r>
              <a:rPr lang="en-US" sz="3600" dirty="0" err="1" smtClean="0">
                <a:solidFill>
                  <a:srgbClr val="000000"/>
                </a:solidFill>
              </a:rPr>
              <a:t>vendrai</a:t>
            </a:r>
            <a:r>
              <a:rPr lang="en-US" sz="3600" dirty="0" smtClean="0">
                <a:solidFill>
                  <a:srgbClr val="000000"/>
                </a:solidFill>
              </a:rPr>
              <a:t> ma </a:t>
            </a:r>
            <a:r>
              <a:rPr lang="en-US" sz="3600" dirty="0" err="1" smtClean="0">
                <a:solidFill>
                  <a:srgbClr val="000000"/>
                </a:solidFill>
              </a:rPr>
              <a:t>maison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133" y="4624668"/>
            <a:ext cx="8559067" cy="93345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Les </a:t>
            </a:r>
            <a:r>
              <a:rPr lang="en-US" sz="4400" b="1" dirty="0" err="1" smtClean="0"/>
              <a:t>Prédictions</a:t>
            </a:r>
            <a:r>
              <a:rPr lang="en-US" sz="4400" b="1" dirty="0" smtClean="0"/>
              <a:t> pour 2016….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5196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105</TotalTime>
  <Words>159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Le futur simple</vt:lpstr>
      <vt:lpstr>La Révision:  le futur proche</vt:lpstr>
      <vt:lpstr>Le futur simple régulier</vt:lpstr>
      <vt:lpstr>The Endings</vt:lpstr>
      <vt:lpstr>Conjuguez “habiter” au futur simple.</vt:lpstr>
      <vt:lpstr>Des exemples</vt:lpstr>
      <vt:lpstr> Les Prédictions pour 2016….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simple</dc:title>
  <dc:creator>Kanitz, Kelly</dc:creator>
  <cp:lastModifiedBy>Kanitz, Kelly</cp:lastModifiedBy>
  <cp:revision>16</cp:revision>
  <dcterms:created xsi:type="dcterms:W3CDTF">2013-03-05T18:28:10Z</dcterms:created>
  <dcterms:modified xsi:type="dcterms:W3CDTF">2013-03-08T12:14:15Z</dcterms:modified>
</cp:coreProperties>
</file>