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1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0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3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0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43AE-2F07-3846-A38F-D3F652B30C17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C28D-1FE5-674C-BDC3-A0E8FEEAB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08114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Marker Felt"/>
                <a:cs typeface="Marker Felt"/>
              </a:rPr>
              <a:t>Quelle</a:t>
            </a:r>
            <a:r>
              <a:rPr lang="en-US" b="1" dirty="0" smtClean="0">
                <a:solidFill>
                  <a:schemeClr val="bg1"/>
                </a:solidFill>
                <a:latin typeface="Marker Felt"/>
                <a:cs typeface="Marker Fe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Marker Felt"/>
                <a:cs typeface="Marker Felt"/>
              </a:rPr>
              <a:t>heure</a:t>
            </a:r>
            <a:r>
              <a:rPr lang="en-US" b="1" dirty="0" smtClean="0">
                <a:solidFill>
                  <a:schemeClr val="bg1"/>
                </a:solidFill>
                <a:latin typeface="Marker Felt"/>
                <a:cs typeface="Marker Fe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Marker Felt"/>
                <a:cs typeface="Marker Felt"/>
              </a:rPr>
              <a:t>est-il</a:t>
            </a:r>
            <a:r>
              <a:rPr lang="en-US" b="1" dirty="0" smtClean="0">
                <a:solidFill>
                  <a:schemeClr val="bg1"/>
                </a:solidFill>
                <a:latin typeface="Marker Felt"/>
                <a:cs typeface="Marker Felt"/>
              </a:rPr>
              <a:t>?</a:t>
            </a:r>
            <a:endParaRPr lang="en-US" b="1" dirty="0">
              <a:solidFill>
                <a:schemeClr val="bg1"/>
              </a:solidFill>
              <a:latin typeface="Marker Felt"/>
              <a:cs typeface="Marker Fe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loc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2425700"/>
            <a:ext cx="27813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4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Quelle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heure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est-il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numCol="2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FF"/>
                </a:solidFill>
              </a:rPr>
              <a:t>6</a:t>
            </a:r>
            <a:r>
              <a:rPr lang="en-US" sz="4000" b="1" dirty="0" smtClean="0">
                <a:solidFill>
                  <a:srgbClr val="FFFFFF"/>
                </a:solidFill>
              </a:rPr>
              <a:t>h00pm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FF"/>
                </a:solidFill>
              </a:rPr>
              <a:t>6</a:t>
            </a:r>
            <a:r>
              <a:rPr lang="en-US" sz="4000" b="1" dirty="0" smtClean="0">
                <a:solidFill>
                  <a:srgbClr val="FFFFFF"/>
                </a:solidFill>
              </a:rPr>
              <a:t>h15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FF"/>
                </a:solidFill>
              </a:rPr>
              <a:t>6</a:t>
            </a:r>
            <a:r>
              <a:rPr lang="en-US" sz="4000" b="1" dirty="0" smtClean="0">
                <a:solidFill>
                  <a:srgbClr val="FFFFFF"/>
                </a:solidFill>
              </a:rPr>
              <a:t>h30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FF"/>
                </a:solidFill>
              </a:rPr>
              <a:t>6</a:t>
            </a:r>
            <a:r>
              <a:rPr lang="en-US" sz="4000" b="1" dirty="0" smtClean="0">
                <a:solidFill>
                  <a:srgbClr val="FFFFFF"/>
                </a:solidFill>
              </a:rPr>
              <a:t>h45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6h13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six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du </a:t>
            </a:r>
            <a:r>
              <a:rPr lang="en-US" sz="4000" b="1" dirty="0" err="1" smtClean="0">
                <a:solidFill>
                  <a:srgbClr val="FFFFFF"/>
                </a:solidFill>
              </a:rPr>
              <a:t>soir</a:t>
            </a:r>
            <a:r>
              <a:rPr lang="en-US" sz="4000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six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et quart.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six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et </a:t>
            </a:r>
            <a:r>
              <a:rPr lang="en-US" sz="4000" b="1" dirty="0" err="1" smtClean="0">
                <a:solidFill>
                  <a:srgbClr val="FFFFFF"/>
                </a:solidFill>
              </a:rPr>
              <a:t>demie</a:t>
            </a:r>
            <a:r>
              <a:rPr lang="en-US" sz="4000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sept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moins</a:t>
            </a:r>
            <a:r>
              <a:rPr lang="en-US" sz="4000" b="1" dirty="0" smtClean="0">
                <a:solidFill>
                  <a:srgbClr val="FFFFFF"/>
                </a:solidFill>
              </a:rPr>
              <a:t> le quart.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six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treize</a:t>
            </a:r>
            <a:r>
              <a:rPr lang="en-US" sz="4000" b="1" dirty="0" smtClean="0">
                <a:solidFill>
                  <a:srgbClr val="FFFFFF"/>
                </a:solidFill>
              </a:rPr>
              <a:t>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4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Quelle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heure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est-il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668"/>
            <a:ext cx="8229600" cy="44399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une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deux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trois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quatre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cinq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six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6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Quelle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heure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est-il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3150"/>
            <a:ext cx="8229600" cy="446485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sept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huit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neuf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dix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onze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midi.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minuit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5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Match the following...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huit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</a:rPr>
              <a:t>et quart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huit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</a:rPr>
              <a:t>et </a:t>
            </a:r>
            <a:r>
              <a:rPr lang="en-US" sz="4000" b="1" dirty="0" err="1" smtClean="0">
                <a:solidFill>
                  <a:srgbClr val="FFFFFF"/>
                </a:solidFill>
              </a:rPr>
              <a:t>demie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FF"/>
                </a:solidFill>
              </a:rPr>
              <a:t>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b="1" u="sng" dirty="0" err="1" smtClean="0">
                <a:solidFill>
                  <a:srgbClr val="FFFFFF"/>
                </a:solidFill>
              </a:rPr>
              <a:t>neuf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moins</a:t>
            </a:r>
            <a:r>
              <a:rPr lang="en-US" sz="4000" b="1" dirty="0" smtClean="0">
                <a:solidFill>
                  <a:srgbClr val="FFFFFF"/>
                </a:solidFill>
              </a:rPr>
              <a:t> le quart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endParaRPr lang="en-US" sz="4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A. 8h15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B. 8h30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C. 8h45</a:t>
            </a:r>
          </a:p>
        </p:txBody>
      </p:sp>
    </p:spTree>
    <p:extLst>
      <p:ext uri="{BB962C8B-B14F-4D97-AF65-F5344CB8AC3E}">
        <p14:creationId xmlns:p14="http://schemas.microsoft.com/office/powerpoint/2010/main" val="12070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Exact Time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To tell exact time, just read the numbers straight across.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8h03:  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huit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trois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5h50: 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cinq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cinquante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1h21: Il </a:t>
            </a:r>
            <a:r>
              <a:rPr lang="en-US" sz="4000" dirty="0" err="1" smtClean="0">
                <a:solidFill>
                  <a:srgbClr val="FFFFFF"/>
                </a:solidFill>
              </a:rPr>
              <a:t>est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une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vingt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smtClean="0">
                <a:solidFill>
                  <a:srgbClr val="FFFFFF"/>
                </a:solidFill>
              </a:rPr>
              <a:t>un.</a:t>
            </a:r>
          </a:p>
        </p:txBody>
      </p:sp>
    </p:spTree>
    <p:extLst>
      <p:ext uri="{BB962C8B-B14F-4D97-AF65-F5344CB8AC3E}">
        <p14:creationId xmlns:p14="http://schemas.microsoft.com/office/powerpoint/2010/main" val="378155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Helpful Tips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50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The French use “h” instead of a colon : 3h15.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The French add three expressions to clarify the time:</a:t>
            </a:r>
          </a:p>
          <a:p>
            <a:r>
              <a:rPr lang="en-US" sz="4000" dirty="0">
                <a:solidFill>
                  <a:srgbClr val="FFFFFF"/>
                </a:solidFill>
              </a:rPr>
              <a:t>d</a:t>
            </a:r>
            <a:r>
              <a:rPr lang="en-US" sz="4000" dirty="0" smtClean="0">
                <a:solidFill>
                  <a:srgbClr val="FFFFFF"/>
                </a:solidFill>
              </a:rPr>
              <a:t>u </a:t>
            </a:r>
            <a:r>
              <a:rPr lang="en-US" sz="4000" dirty="0" err="1" smtClean="0">
                <a:solidFill>
                  <a:srgbClr val="FFFFFF"/>
                </a:solidFill>
              </a:rPr>
              <a:t>matin</a:t>
            </a:r>
            <a:r>
              <a:rPr lang="en-US" sz="4000" dirty="0" smtClean="0">
                <a:solidFill>
                  <a:srgbClr val="FFFFFF"/>
                </a:solidFill>
              </a:rPr>
              <a:t> =</a:t>
            </a:r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d</a:t>
            </a:r>
            <a:r>
              <a:rPr lang="en-US" sz="4000" dirty="0" smtClean="0">
                <a:solidFill>
                  <a:srgbClr val="FFFFFF"/>
                </a:solidFill>
              </a:rPr>
              <a:t>e </a:t>
            </a:r>
            <a:r>
              <a:rPr lang="en-US" sz="4000" dirty="0" err="1" smtClean="0">
                <a:solidFill>
                  <a:srgbClr val="FFFFFF"/>
                </a:solidFill>
              </a:rPr>
              <a:t>l’après</a:t>
            </a:r>
            <a:r>
              <a:rPr lang="en-US" sz="4000" dirty="0" smtClean="0">
                <a:solidFill>
                  <a:srgbClr val="FFFFFF"/>
                </a:solidFill>
              </a:rPr>
              <a:t>-midi =</a:t>
            </a:r>
          </a:p>
          <a:p>
            <a:r>
              <a:rPr lang="en-US" sz="4000" dirty="0">
                <a:solidFill>
                  <a:srgbClr val="FFFFFF"/>
                </a:solidFill>
              </a:rPr>
              <a:t>d</a:t>
            </a:r>
            <a:r>
              <a:rPr lang="en-US" sz="4000" dirty="0" smtClean="0">
                <a:solidFill>
                  <a:srgbClr val="FFFFFF"/>
                </a:solidFill>
              </a:rPr>
              <a:t>u </a:t>
            </a:r>
            <a:r>
              <a:rPr lang="en-US" sz="4000" dirty="0" err="1" smtClean="0">
                <a:solidFill>
                  <a:srgbClr val="FFFFFF"/>
                </a:solidFill>
              </a:rPr>
              <a:t>soir</a:t>
            </a:r>
            <a:r>
              <a:rPr lang="en-US" sz="4000" dirty="0" smtClean="0">
                <a:solidFill>
                  <a:srgbClr val="FFFFFF"/>
                </a:solidFill>
              </a:rPr>
              <a:t> =</a:t>
            </a:r>
          </a:p>
          <a:p>
            <a:r>
              <a:rPr lang="en-US" sz="4000" dirty="0" smtClean="0">
                <a:solidFill>
                  <a:srgbClr val="FFFFFF"/>
                </a:solidFill>
              </a:rPr>
              <a:t>For schedules, the French use the 24 hour system.  (1pm = 13h00)</a:t>
            </a:r>
          </a:p>
          <a:p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5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Et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toi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Je </a:t>
            </a:r>
            <a:r>
              <a:rPr lang="en-US" sz="4000" dirty="0" err="1" smtClean="0">
                <a:solidFill>
                  <a:srgbClr val="FFFFFF"/>
                </a:solidFill>
              </a:rPr>
              <a:t>regarde</a:t>
            </a:r>
            <a:r>
              <a:rPr lang="en-US" sz="4000" dirty="0" smtClean="0">
                <a:solidFill>
                  <a:srgbClr val="FFFFFF"/>
                </a:solidFill>
              </a:rPr>
              <a:t> la </a:t>
            </a:r>
            <a:r>
              <a:rPr lang="en-US" sz="4000" dirty="0" err="1" smtClean="0">
                <a:solidFill>
                  <a:srgbClr val="FFFFFF"/>
                </a:solidFill>
              </a:rPr>
              <a:t>télé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à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neuf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pour The Walking Dead.  Et </a:t>
            </a:r>
            <a:r>
              <a:rPr lang="en-US" sz="4000" dirty="0" err="1" smtClean="0">
                <a:solidFill>
                  <a:srgbClr val="FFFFFF"/>
                </a:solidFill>
              </a:rPr>
              <a:t>toi</a:t>
            </a:r>
            <a:r>
              <a:rPr lang="en-US" sz="4000" dirty="0" smtClean="0">
                <a:solidFill>
                  <a:srgbClr val="FFFFFF"/>
                </a:solidFill>
              </a:rPr>
              <a:t>?</a:t>
            </a:r>
          </a:p>
        </p:txBody>
      </p:sp>
      <p:pic>
        <p:nvPicPr>
          <p:cNvPr id="4" name="Picture 3" descr="t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70" y="3158837"/>
            <a:ext cx="3454061" cy="33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Quelle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heure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est-il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numCol="2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4h00pm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4h15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4h30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4h45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FF"/>
                </a:solidFill>
              </a:rPr>
              <a:t>4h10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quatre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de </a:t>
            </a:r>
            <a:r>
              <a:rPr lang="en-US" sz="4000" b="1" dirty="0" err="1" smtClean="0">
                <a:solidFill>
                  <a:srgbClr val="FFFFFF"/>
                </a:solidFill>
              </a:rPr>
              <a:t>l’après</a:t>
            </a:r>
            <a:r>
              <a:rPr lang="en-US" sz="4000" b="1" dirty="0" smtClean="0">
                <a:solidFill>
                  <a:srgbClr val="FFFFFF"/>
                </a:solidFill>
              </a:rPr>
              <a:t>-midi.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quatre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et quart.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quatre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et </a:t>
            </a:r>
            <a:r>
              <a:rPr lang="en-US" sz="4000" b="1" dirty="0" err="1" smtClean="0">
                <a:solidFill>
                  <a:srgbClr val="FFFFFF"/>
                </a:solidFill>
              </a:rPr>
              <a:t>demie</a:t>
            </a:r>
            <a:r>
              <a:rPr lang="en-US" sz="4000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cinq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moins</a:t>
            </a:r>
            <a:r>
              <a:rPr lang="en-US" sz="4000" b="1" dirty="0" smtClean="0">
                <a:solidFill>
                  <a:srgbClr val="FFFFFF"/>
                </a:solidFill>
              </a:rPr>
              <a:t> le quart.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FF"/>
                </a:solidFill>
              </a:rPr>
              <a:t>Il </a:t>
            </a:r>
            <a:r>
              <a:rPr lang="en-US" sz="4000" b="1" dirty="0" err="1" smtClean="0">
                <a:solidFill>
                  <a:srgbClr val="FFFFFF"/>
                </a:solidFill>
              </a:rPr>
              <a:t>est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quatre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</a:rPr>
              <a:t>heures</a:t>
            </a:r>
            <a:r>
              <a:rPr lang="en-US" sz="4000" b="1" dirty="0" smtClean="0">
                <a:solidFill>
                  <a:srgbClr val="FFFFFF"/>
                </a:solidFill>
              </a:rPr>
              <a:t> dix.</a:t>
            </a:r>
            <a:endParaRPr lang="en-US" sz="4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5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Et </a:t>
            </a:r>
            <a:r>
              <a:rPr lang="en-US" dirty="0" err="1" smtClean="0">
                <a:solidFill>
                  <a:srgbClr val="FFFFFF"/>
                </a:solidFill>
                <a:latin typeface="Marker Felt"/>
                <a:cs typeface="Marker Felt"/>
              </a:rPr>
              <a:t>toi</a:t>
            </a:r>
            <a:r>
              <a:rPr lang="en-US" dirty="0" smtClean="0">
                <a:solidFill>
                  <a:srgbClr val="FFFFFF"/>
                </a:solidFill>
                <a:latin typeface="Marker Felt"/>
                <a:cs typeface="Marker Felt"/>
              </a:rPr>
              <a:t>?</a:t>
            </a:r>
            <a:endParaRPr lang="en-US" dirty="0">
              <a:solidFill>
                <a:srgbClr val="FFFFFF"/>
              </a:solidFill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rgbClr val="FFFFFF"/>
                </a:solidFill>
              </a:rPr>
              <a:t>J’arrive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à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l’école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à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sept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.  Et </a:t>
            </a:r>
            <a:r>
              <a:rPr lang="en-US" sz="4000" dirty="0" err="1" smtClean="0">
                <a:solidFill>
                  <a:srgbClr val="FFFFFF"/>
                </a:solidFill>
              </a:rPr>
              <a:t>toi</a:t>
            </a:r>
            <a:r>
              <a:rPr lang="en-US" sz="4000" dirty="0" smtClean="0">
                <a:solidFill>
                  <a:srgbClr val="FFFFFF"/>
                </a:solidFill>
              </a:rPr>
              <a:t>?  </a:t>
            </a:r>
            <a:r>
              <a:rPr lang="en-US" sz="4000" dirty="0" smtClean="0">
                <a:solidFill>
                  <a:srgbClr val="FFFFFF"/>
                </a:solidFill>
              </a:rPr>
              <a:t>A </a:t>
            </a:r>
            <a:r>
              <a:rPr lang="en-US" sz="4000" dirty="0" err="1">
                <a:solidFill>
                  <a:srgbClr val="FFFFFF"/>
                </a:solidFill>
              </a:rPr>
              <a:t>q</a:t>
            </a:r>
            <a:r>
              <a:rPr lang="en-US" sz="4000" dirty="0" err="1" smtClean="0">
                <a:solidFill>
                  <a:srgbClr val="FFFFFF"/>
                </a:solidFill>
              </a:rPr>
              <a:t>uelle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est-ce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que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tu</a:t>
            </a:r>
            <a:r>
              <a:rPr lang="en-US" sz="4000" dirty="0" smtClean="0">
                <a:solidFill>
                  <a:srgbClr val="FFFFFF"/>
                </a:solidFill>
              </a:rPr>
              <a:t> arrives?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rgbClr val="FFFFFF"/>
                </a:solidFill>
              </a:rPr>
              <a:t>Je mange </a:t>
            </a:r>
            <a:r>
              <a:rPr lang="en-US" sz="4000" dirty="0" err="1" smtClean="0">
                <a:solidFill>
                  <a:srgbClr val="FFFFFF"/>
                </a:solidFill>
              </a:rPr>
              <a:t>à</a:t>
            </a:r>
            <a:r>
              <a:rPr lang="en-US" sz="4000" dirty="0" smtClean="0">
                <a:solidFill>
                  <a:srgbClr val="FFFFFF"/>
                </a:solidFill>
              </a:rPr>
              <a:t> la </a:t>
            </a:r>
            <a:r>
              <a:rPr lang="en-US" sz="4000" dirty="0" err="1" smtClean="0">
                <a:solidFill>
                  <a:srgbClr val="FFFFFF"/>
                </a:solidFill>
              </a:rPr>
              <a:t>cantine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à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onze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 err="1" smtClean="0">
                <a:solidFill>
                  <a:srgbClr val="FFFFFF"/>
                </a:solidFill>
              </a:rPr>
              <a:t>heures</a:t>
            </a:r>
            <a:r>
              <a:rPr lang="en-US" sz="4000" dirty="0" smtClean="0">
                <a:solidFill>
                  <a:srgbClr val="FFFFFF"/>
                </a:solidFill>
              </a:rPr>
              <a:t> et </a:t>
            </a:r>
            <a:r>
              <a:rPr lang="en-US" sz="4000" dirty="0" err="1" smtClean="0">
                <a:solidFill>
                  <a:srgbClr val="FFFFFF"/>
                </a:solidFill>
              </a:rPr>
              <a:t>demie</a:t>
            </a:r>
            <a:r>
              <a:rPr lang="en-US" sz="4000" dirty="0" smtClean="0">
                <a:solidFill>
                  <a:srgbClr val="FFFFFF"/>
                </a:solidFill>
              </a:rPr>
              <a:t>.  Et </a:t>
            </a:r>
            <a:r>
              <a:rPr lang="en-US" sz="4000" dirty="0" err="1" smtClean="0">
                <a:solidFill>
                  <a:srgbClr val="FFFFFF"/>
                </a:solidFill>
              </a:rPr>
              <a:t>toi</a:t>
            </a:r>
            <a:r>
              <a:rPr lang="en-US" sz="4000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108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359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Quelle heure est-il?</vt:lpstr>
      <vt:lpstr>Quelle heure est-il?</vt:lpstr>
      <vt:lpstr>Quelle heure est-il?</vt:lpstr>
      <vt:lpstr>Match the following...</vt:lpstr>
      <vt:lpstr>Exact Time</vt:lpstr>
      <vt:lpstr>Helpful Tips</vt:lpstr>
      <vt:lpstr>Et toi?</vt:lpstr>
      <vt:lpstr>Quelle heure est-il?</vt:lpstr>
      <vt:lpstr>Et toi?</vt:lpstr>
      <vt:lpstr>Quelle heure est-il?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heure est-il?</dc:title>
  <dc:creator>Kelly Oreilly</dc:creator>
  <cp:lastModifiedBy>DCS DCS</cp:lastModifiedBy>
  <cp:revision>35</cp:revision>
  <dcterms:created xsi:type="dcterms:W3CDTF">2012-12-03T00:58:28Z</dcterms:created>
  <dcterms:modified xsi:type="dcterms:W3CDTF">2014-02-25T14:48:15Z</dcterms:modified>
</cp:coreProperties>
</file>