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1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Des expressions de santé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6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2241924"/>
          </a:xfrm>
        </p:spPr>
        <p:txBody>
          <a:bodyPr/>
          <a:lstStyle/>
          <a:p>
            <a:r>
              <a:rPr lang="en-US" sz="4000" dirty="0" smtClean="0"/>
              <a:t>The French use many colorful expressions to describe their health.  Here are a few samples: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476499"/>
            <a:ext cx="8042276" cy="34671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1.  Il a les </a:t>
            </a:r>
            <a:r>
              <a:rPr lang="en-US" b="1" dirty="0" err="1" smtClean="0">
                <a:solidFill>
                  <a:srgbClr val="000000"/>
                </a:solidFill>
              </a:rPr>
              <a:t>jambes</a:t>
            </a:r>
            <a:r>
              <a:rPr lang="en-US" b="1" dirty="0" smtClean="0">
                <a:solidFill>
                  <a:srgbClr val="000000"/>
                </a:solidFill>
              </a:rPr>
              <a:t> en compote.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His legs feel like jelly.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2.  Elle </a:t>
            </a:r>
            <a:r>
              <a:rPr lang="en-US" b="1" dirty="0" err="1" smtClean="0">
                <a:solidFill>
                  <a:srgbClr val="000000"/>
                </a:solidFill>
              </a:rPr>
              <a:t>n’est</a:t>
            </a:r>
            <a:r>
              <a:rPr lang="en-US" b="1" dirty="0" smtClean="0">
                <a:solidFill>
                  <a:srgbClr val="000000"/>
                </a:solidFill>
              </a:rPr>
              <a:t> pas </a:t>
            </a:r>
            <a:r>
              <a:rPr lang="en-US" b="1" dirty="0" err="1" smtClean="0">
                <a:solidFill>
                  <a:srgbClr val="000000"/>
                </a:solidFill>
              </a:rPr>
              <a:t>dans</a:t>
            </a:r>
            <a:r>
              <a:rPr lang="en-US" b="1" dirty="0" smtClean="0">
                <a:solidFill>
                  <a:srgbClr val="000000"/>
                </a:solidFill>
              </a:rPr>
              <a:t> son </a:t>
            </a:r>
            <a:r>
              <a:rPr lang="en-US" b="1" dirty="0" err="1" smtClean="0">
                <a:solidFill>
                  <a:srgbClr val="000000"/>
                </a:solidFill>
              </a:rPr>
              <a:t>assiette</a:t>
            </a:r>
            <a:r>
              <a:rPr lang="en-US" b="1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She’s not feeling well.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3.  Il a des </a:t>
            </a:r>
            <a:r>
              <a:rPr lang="en-US" b="1" dirty="0" err="1" smtClean="0">
                <a:solidFill>
                  <a:srgbClr val="000000"/>
                </a:solidFill>
              </a:rPr>
              <a:t>fourmis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dans</a:t>
            </a:r>
            <a:r>
              <a:rPr lang="en-US" b="1" dirty="0" smtClean="0">
                <a:solidFill>
                  <a:srgbClr val="000000"/>
                </a:solidFill>
              </a:rPr>
              <a:t> les </a:t>
            </a:r>
            <a:r>
              <a:rPr lang="en-US" b="1" dirty="0" err="1" smtClean="0">
                <a:solidFill>
                  <a:srgbClr val="000000"/>
                </a:solidFill>
              </a:rPr>
              <a:t>jambes</a:t>
            </a:r>
            <a:r>
              <a:rPr lang="en-US" b="1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He has pins and needles in his legs.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30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539750"/>
            <a:ext cx="8042276" cy="54038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4.  Elle a </a:t>
            </a:r>
            <a:r>
              <a:rPr lang="en-US" b="1" dirty="0" err="1" smtClean="0">
                <a:solidFill>
                  <a:schemeClr val="tx1"/>
                </a:solidFill>
              </a:rPr>
              <a:t>une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fièvre</a:t>
            </a:r>
            <a:r>
              <a:rPr lang="en-US" b="1" dirty="0" smtClean="0">
                <a:solidFill>
                  <a:schemeClr val="tx1"/>
                </a:solidFill>
              </a:rPr>
              <a:t> de cheval.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She has a very high temperature.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5.  Elle </a:t>
            </a:r>
            <a:r>
              <a:rPr lang="en-US" b="1" dirty="0" err="1" smtClean="0">
                <a:solidFill>
                  <a:schemeClr val="tx1"/>
                </a:solidFill>
              </a:rPr>
              <a:t>est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clouée</a:t>
            </a:r>
            <a:r>
              <a:rPr lang="en-US" b="1" dirty="0" smtClean="0">
                <a:solidFill>
                  <a:schemeClr val="tx1"/>
                </a:solidFill>
              </a:rPr>
              <a:t> au lit.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She has to stay in bed.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6.  Il a un chat </a:t>
            </a:r>
            <a:r>
              <a:rPr lang="en-US" b="1" dirty="0" err="1" smtClean="0">
                <a:solidFill>
                  <a:schemeClr val="tx1"/>
                </a:solidFill>
              </a:rPr>
              <a:t>dans</a:t>
            </a:r>
            <a:r>
              <a:rPr lang="en-US" b="1" dirty="0" smtClean="0">
                <a:solidFill>
                  <a:schemeClr val="tx1"/>
                </a:solidFill>
              </a:rPr>
              <a:t> la gorge.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He has a frog in his throat.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7.  Son </a:t>
            </a:r>
            <a:r>
              <a:rPr lang="en-US" b="1" dirty="0" err="1" smtClean="0">
                <a:solidFill>
                  <a:schemeClr val="tx1"/>
                </a:solidFill>
              </a:rPr>
              <a:t>estomac</a:t>
            </a:r>
            <a:r>
              <a:rPr lang="en-US" b="1" dirty="0" smtClean="0">
                <a:solidFill>
                  <a:schemeClr val="tx1"/>
                </a:solidFill>
              </a:rPr>
              <a:t> fait des </a:t>
            </a:r>
            <a:r>
              <a:rPr lang="en-US" b="1" dirty="0" err="1" smtClean="0">
                <a:solidFill>
                  <a:schemeClr val="tx1"/>
                </a:solidFill>
              </a:rPr>
              <a:t>nœuds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Her stomach is tied in knots.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40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err="1" smtClean="0"/>
              <a:t>Dessinez</a:t>
            </a:r>
            <a:r>
              <a:rPr lang="en-US" sz="5400" b="1" dirty="0" smtClean="0"/>
              <a:t> !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900" b="1" dirty="0" smtClean="0">
                <a:solidFill>
                  <a:srgbClr val="000000"/>
                </a:solidFill>
              </a:rPr>
              <a:t>1.  Il </a:t>
            </a:r>
            <a:r>
              <a:rPr lang="en-US" sz="5900" b="1" dirty="0">
                <a:solidFill>
                  <a:srgbClr val="000000"/>
                </a:solidFill>
              </a:rPr>
              <a:t>a les </a:t>
            </a:r>
            <a:r>
              <a:rPr lang="en-US" sz="5900" b="1" dirty="0" err="1">
                <a:solidFill>
                  <a:srgbClr val="000000"/>
                </a:solidFill>
              </a:rPr>
              <a:t>jambes</a:t>
            </a:r>
            <a:r>
              <a:rPr lang="en-US" sz="5900" b="1" dirty="0">
                <a:solidFill>
                  <a:srgbClr val="000000"/>
                </a:solidFill>
              </a:rPr>
              <a:t> en compote.</a:t>
            </a:r>
          </a:p>
          <a:p>
            <a:pPr marL="0" indent="0">
              <a:buNone/>
            </a:pPr>
            <a:r>
              <a:rPr lang="en-US" sz="5900" b="1" dirty="0" smtClean="0">
                <a:solidFill>
                  <a:srgbClr val="000000"/>
                </a:solidFill>
              </a:rPr>
              <a:t>2.  Elle </a:t>
            </a:r>
            <a:r>
              <a:rPr lang="en-US" sz="5900" b="1" dirty="0" err="1">
                <a:solidFill>
                  <a:srgbClr val="000000"/>
                </a:solidFill>
              </a:rPr>
              <a:t>n’est</a:t>
            </a:r>
            <a:r>
              <a:rPr lang="en-US" sz="5900" b="1" dirty="0">
                <a:solidFill>
                  <a:srgbClr val="000000"/>
                </a:solidFill>
              </a:rPr>
              <a:t> pas </a:t>
            </a:r>
            <a:r>
              <a:rPr lang="en-US" sz="5900" b="1" dirty="0" err="1">
                <a:solidFill>
                  <a:srgbClr val="000000"/>
                </a:solidFill>
              </a:rPr>
              <a:t>dans</a:t>
            </a:r>
            <a:r>
              <a:rPr lang="en-US" sz="5900" b="1" dirty="0">
                <a:solidFill>
                  <a:srgbClr val="000000"/>
                </a:solidFill>
              </a:rPr>
              <a:t> son </a:t>
            </a:r>
            <a:r>
              <a:rPr lang="en-US" sz="5900" b="1" dirty="0" err="1">
                <a:solidFill>
                  <a:srgbClr val="000000"/>
                </a:solidFill>
              </a:rPr>
              <a:t>assiette</a:t>
            </a:r>
            <a:r>
              <a:rPr lang="en-US" sz="5900" b="1" dirty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5900" b="1" dirty="0" smtClean="0">
                <a:solidFill>
                  <a:srgbClr val="000000"/>
                </a:solidFill>
              </a:rPr>
              <a:t>3</a:t>
            </a:r>
            <a:r>
              <a:rPr lang="en-US" sz="5900" b="1" dirty="0">
                <a:solidFill>
                  <a:srgbClr val="000000"/>
                </a:solidFill>
              </a:rPr>
              <a:t>.  Il a des </a:t>
            </a:r>
            <a:r>
              <a:rPr lang="en-US" sz="5900" b="1" dirty="0" err="1">
                <a:solidFill>
                  <a:srgbClr val="000000"/>
                </a:solidFill>
              </a:rPr>
              <a:t>fourmis</a:t>
            </a:r>
            <a:r>
              <a:rPr lang="en-US" sz="5900" b="1" dirty="0">
                <a:solidFill>
                  <a:srgbClr val="000000"/>
                </a:solidFill>
              </a:rPr>
              <a:t> </a:t>
            </a:r>
            <a:r>
              <a:rPr lang="en-US" sz="5900" b="1" dirty="0" err="1">
                <a:solidFill>
                  <a:srgbClr val="000000"/>
                </a:solidFill>
              </a:rPr>
              <a:t>dans</a:t>
            </a:r>
            <a:r>
              <a:rPr lang="en-US" sz="5900" b="1" dirty="0">
                <a:solidFill>
                  <a:srgbClr val="000000"/>
                </a:solidFill>
              </a:rPr>
              <a:t> les </a:t>
            </a:r>
            <a:r>
              <a:rPr lang="en-US" sz="5900" b="1" dirty="0" err="1">
                <a:solidFill>
                  <a:srgbClr val="000000"/>
                </a:solidFill>
              </a:rPr>
              <a:t>jambes</a:t>
            </a:r>
            <a:r>
              <a:rPr lang="en-US" sz="5900" b="1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5900" b="1" dirty="0" smtClean="0">
                <a:solidFill>
                  <a:schemeClr val="tx1"/>
                </a:solidFill>
              </a:rPr>
              <a:t>4.  Elle </a:t>
            </a:r>
            <a:r>
              <a:rPr lang="en-US" sz="5900" b="1" dirty="0">
                <a:solidFill>
                  <a:schemeClr val="tx1"/>
                </a:solidFill>
              </a:rPr>
              <a:t>a </a:t>
            </a:r>
            <a:r>
              <a:rPr lang="en-US" sz="5900" b="1" dirty="0" err="1">
                <a:solidFill>
                  <a:schemeClr val="tx1"/>
                </a:solidFill>
              </a:rPr>
              <a:t>une</a:t>
            </a:r>
            <a:r>
              <a:rPr lang="en-US" sz="5900" b="1" dirty="0">
                <a:solidFill>
                  <a:schemeClr val="tx1"/>
                </a:solidFill>
              </a:rPr>
              <a:t> </a:t>
            </a:r>
            <a:r>
              <a:rPr lang="en-US" sz="5900" b="1" dirty="0" err="1">
                <a:solidFill>
                  <a:schemeClr val="tx1"/>
                </a:solidFill>
              </a:rPr>
              <a:t>fièvre</a:t>
            </a:r>
            <a:r>
              <a:rPr lang="en-US" sz="5900" b="1" dirty="0">
                <a:solidFill>
                  <a:schemeClr val="tx1"/>
                </a:solidFill>
              </a:rPr>
              <a:t> de cheval.</a:t>
            </a:r>
          </a:p>
          <a:p>
            <a:pPr marL="0" indent="0">
              <a:buNone/>
            </a:pPr>
            <a:r>
              <a:rPr lang="en-US" sz="5900" b="1" dirty="0" smtClean="0">
                <a:solidFill>
                  <a:schemeClr val="tx1"/>
                </a:solidFill>
              </a:rPr>
              <a:t>5.  Elle </a:t>
            </a:r>
            <a:r>
              <a:rPr lang="en-US" sz="5900" b="1" dirty="0" err="1">
                <a:solidFill>
                  <a:schemeClr val="tx1"/>
                </a:solidFill>
              </a:rPr>
              <a:t>est</a:t>
            </a:r>
            <a:r>
              <a:rPr lang="en-US" sz="5900" b="1" dirty="0">
                <a:solidFill>
                  <a:schemeClr val="tx1"/>
                </a:solidFill>
              </a:rPr>
              <a:t> </a:t>
            </a:r>
            <a:r>
              <a:rPr lang="en-US" sz="5900" b="1" dirty="0" err="1">
                <a:solidFill>
                  <a:schemeClr val="tx1"/>
                </a:solidFill>
              </a:rPr>
              <a:t>clouée</a:t>
            </a:r>
            <a:r>
              <a:rPr lang="en-US" sz="5900" b="1" dirty="0">
                <a:solidFill>
                  <a:schemeClr val="tx1"/>
                </a:solidFill>
              </a:rPr>
              <a:t> au lit.</a:t>
            </a:r>
          </a:p>
          <a:p>
            <a:pPr marL="0" indent="0">
              <a:buNone/>
            </a:pPr>
            <a:r>
              <a:rPr lang="en-US" sz="5900" b="1" dirty="0" smtClean="0">
                <a:solidFill>
                  <a:schemeClr val="tx1"/>
                </a:solidFill>
              </a:rPr>
              <a:t>6.  Il </a:t>
            </a:r>
            <a:r>
              <a:rPr lang="en-US" sz="5900" b="1" dirty="0">
                <a:solidFill>
                  <a:schemeClr val="tx1"/>
                </a:solidFill>
              </a:rPr>
              <a:t>a un chat </a:t>
            </a:r>
            <a:r>
              <a:rPr lang="en-US" sz="5900" b="1" dirty="0" err="1">
                <a:solidFill>
                  <a:schemeClr val="tx1"/>
                </a:solidFill>
              </a:rPr>
              <a:t>dans</a:t>
            </a:r>
            <a:r>
              <a:rPr lang="en-US" sz="5900" b="1" dirty="0">
                <a:solidFill>
                  <a:schemeClr val="tx1"/>
                </a:solidFill>
              </a:rPr>
              <a:t> la gorge.</a:t>
            </a:r>
          </a:p>
          <a:p>
            <a:pPr marL="0" indent="0">
              <a:buNone/>
            </a:pPr>
            <a:r>
              <a:rPr lang="en-US" sz="5900" b="1" dirty="0" smtClean="0">
                <a:solidFill>
                  <a:schemeClr val="tx1"/>
                </a:solidFill>
              </a:rPr>
              <a:t>7.  Son </a:t>
            </a:r>
            <a:r>
              <a:rPr lang="en-US" sz="5900" b="1" dirty="0" err="1">
                <a:solidFill>
                  <a:schemeClr val="tx1"/>
                </a:solidFill>
              </a:rPr>
              <a:t>estomac</a:t>
            </a:r>
            <a:r>
              <a:rPr lang="en-US" sz="5900" b="1" dirty="0">
                <a:solidFill>
                  <a:schemeClr val="tx1"/>
                </a:solidFill>
              </a:rPr>
              <a:t> fait des </a:t>
            </a:r>
            <a:r>
              <a:rPr lang="en-US" sz="5900" b="1" dirty="0" err="1">
                <a:solidFill>
                  <a:schemeClr val="tx1"/>
                </a:solidFill>
              </a:rPr>
              <a:t>nœuds</a:t>
            </a:r>
            <a:r>
              <a:rPr lang="en-US" sz="5900" b="1" dirty="0" smtClean="0">
                <a:solidFill>
                  <a:schemeClr val="tx1"/>
                </a:solidFill>
              </a:rPr>
              <a:t>.</a:t>
            </a:r>
            <a:endParaRPr lang="en-US" sz="5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62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384</TotalTime>
  <Words>104</Words>
  <Application>Microsoft Macintosh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Breeze</vt:lpstr>
      <vt:lpstr>Des expressions de santé</vt:lpstr>
      <vt:lpstr>The French use many colorful expressions to describe their health.  Here are a few samples:</vt:lpstr>
      <vt:lpstr>PowerPoint Presentation</vt:lpstr>
      <vt:lpstr>Dessinez 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 expressions de santé</dc:title>
  <dc:creator>DCS DCS</dc:creator>
  <cp:lastModifiedBy>DCS DCS</cp:lastModifiedBy>
  <cp:revision>9</cp:revision>
  <dcterms:created xsi:type="dcterms:W3CDTF">2015-05-08T12:15:48Z</dcterms:created>
  <dcterms:modified xsi:type="dcterms:W3CDTF">2016-05-05T19:10:33Z</dcterms:modified>
</cp:coreProperties>
</file>