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5/2/13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5/2/13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latin typeface="Abadi MT Condensed Extra Bold"/>
                <a:cs typeface="Abadi MT Condensed Extra Bold"/>
              </a:rPr>
              <a:t>L’impératif</a:t>
            </a:r>
            <a:r>
              <a:rPr lang="en-US" sz="8000" dirty="0" smtClean="0">
                <a:latin typeface="Abadi MT Condensed Extra Bold"/>
                <a:cs typeface="Abadi MT Condensed Extra Bold"/>
              </a:rPr>
              <a:t>!</a:t>
            </a:r>
            <a:endParaRPr lang="en-US" sz="8000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(Commands)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3083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badi MT Condensed Extra Bold"/>
                <a:cs typeface="Abadi MT Condensed Extra Bold"/>
              </a:rPr>
              <a:t>L’impératif</a:t>
            </a:r>
            <a:endParaRPr lang="en-US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imperative to give commands, tell people </a:t>
            </a:r>
            <a:r>
              <a:rPr lang="en-US" dirty="0" smtClean="0"/>
              <a:t>what to do, </a:t>
            </a:r>
            <a:r>
              <a:rPr lang="en-US" dirty="0" smtClean="0"/>
              <a:t>and make suggestions.</a:t>
            </a:r>
          </a:p>
          <a:p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 smtClean="0"/>
              <a:t>exists </a:t>
            </a:r>
            <a:r>
              <a:rPr lang="en-US" dirty="0" smtClean="0"/>
              <a:t>in </a:t>
            </a:r>
            <a:r>
              <a:rPr lang="en-US" dirty="0" err="1" smtClean="0"/>
              <a:t>tu</a:t>
            </a:r>
            <a:r>
              <a:rPr lang="en-US" dirty="0" smtClean="0"/>
              <a:t>, </a:t>
            </a:r>
            <a:r>
              <a:rPr lang="en-US" dirty="0" err="1" smtClean="0"/>
              <a:t>vous</a:t>
            </a:r>
            <a:r>
              <a:rPr lang="en-US" dirty="0" smtClean="0"/>
              <a:t>, and nous forms.</a:t>
            </a:r>
          </a:p>
          <a:p>
            <a:endParaRPr lang="en-US" dirty="0" smtClean="0"/>
          </a:p>
          <a:p>
            <a:r>
              <a:rPr lang="en-US" dirty="0" smtClean="0"/>
              <a:t>Omit the subject pronouns</a:t>
            </a:r>
          </a:p>
          <a:p>
            <a:pPr lvl="1"/>
            <a:r>
              <a:rPr lang="en-US" dirty="0" smtClean="0"/>
              <a:t>Jump!  (Not “You jump!”)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6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Formation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verbs use the PRESENT TENSE to form the imperative.</a:t>
            </a:r>
          </a:p>
          <a:p>
            <a:endParaRPr lang="en-US" dirty="0"/>
          </a:p>
          <a:p>
            <a:r>
              <a:rPr lang="en-US" u="sng" dirty="0" smtClean="0"/>
              <a:t>IR Verbs</a:t>
            </a:r>
          </a:p>
          <a:p>
            <a:pPr marL="82296" indent="0">
              <a:buNone/>
            </a:pPr>
            <a:r>
              <a:rPr lang="en-US" dirty="0" smtClean="0"/>
              <a:t>Finis </a:t>
            </a:r>
            <a:r>
              <a:rPr lang="en-US" dirty="0"/>
              <a:t>l</a:t>
            </a:r>
            <a:r>
              <a:rPr lang="en-US" dirty="0" smtClean="0"/>
              <a:t>es devoirs!</a:t>
            </a:r>
          </a:p>
          <a:p>
            <a:pPr marL="82296" indent="0">
              <a:buNone/>
            </a:pPr>
            <a:r>
              <a:rPr lang="en-US" dirty="0" err="1" smtClean="0"/>
              <a:t>Finissez</a:t>
            </a:r>
            <a:r>
              <a:rPr lang="en-US" dirty="0" smtClean="0"/>
              <a:t> les devoirs!</a:t>
            </a:r>
          </a:p>
          <a:p>
            <a:pPr marL="82296" indent="0">
              <a:buNone/>
            </a:pPr>
            <a:r>
              <a:rPr lang="en-US" dirty="0" err="1" smtClean="0"/>
              <a:t>Finissons</a:t>
            </a:r>
            <a:r>
              <a:rPr lang="en-US" dirty="0" smtClean="0"/>
              <a:t> les devoirs!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smtClean="0"/>
              <a:t>3 Translations?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7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68462"/>
            <a:ext cx="7498080" cy="5579938"/>
          </a:xfrm>
        </p:spPr>
        <p:txBody>
          <a:bodyPr/>
          <a:lstStyle/>
          <a:p>
            <a:r>
              <a:rPr lang="en-US" b="1" u="sng" dirty="0" smtClean="0"/>
              <a:t>-RE Verbs</a:t>
            </a:r>
          </a:p>
          <a:p>
            <a:pPr marL="82296" indent="0">
              <a:buNone/>
            </a:pPr>
            <a:r>
              <a:rPr lang="en-US" b="1" dirty="0" smtClean="0"/>
              <a:t>Attends!</a:t>
            </a:r>
          </a:p>
          <a:p>
            <a:pPr marL="82296" indent="0">
              <a:buNone/>
            </a:pPr>
            <a:r>
              <a:rPr lang="en-US" b="1" dirty="0" err="1" smtClean="0"/>
              <a:t>Attendez</a:t>
            </a:r>
            <a:r>
              <a:rPr lang="en-US" b="1" dirty="0" smtClean="0"/>
              <a:t>!</a:t>
            </a:r>
          </a:p>
          <a:p>
            <a:pPr marL="82296" indent="0">
              <a:buNone/>
            </a:pPr>
            <a:r>
              <a:rPr lang="en-US" b="1" dirty="0" err="1" smtClean="0"/>
              <a:t>Attendons</a:t>
            </a:r>
            <a:r>
              <a:rPr lang="en-US" b="1" dirty="0" smtClean="0"/>
              <a:t>!</a:t>
            </a:r>
          </a:p>
          <a:p>
            <a:pPr marL="82296" indent="0">
              <a:buNone/>
            </a:pPr>
            <a:endParaRPr lang="en-US" b="1" dirty="0"/>
          </a:p>
          <a:p>
            <a:r>
              <a:rPr lang="en-US" b="1" u="sng" dirty="0" smtClean="0"/>
              <a:t>Faire</a:t>
            </a:r>
          </a:p>
          <a:p>
            <a:pPr marL="82296" indent="0">
              <a:buNone/>
            </a:pPr>
            <a:r>
              <a:rPr lang="en-US" b="1" dirty="0" err="1" smtClean="0"/>
              <a:t>Fais</a:t>
            </a:r>
            <a:r>
              <a:rPr lang="en-US" b="1" dirty="0" smtClean="0"/>
              <a:t> attention!</a:t>
            </a:r>
          </a:p>
          <a:p>
            <a:pPr marL="82296" indent="0">
              <a:buNone/>
            </a:pPr>
            <a:r>
              <a:rPr lang="en-US" b="1" dirty="0" err="1" smtClean="0"/>
              <a:t>Faites</a:t>
            </a:r>
            <a:r>
              <a:rPr lang="en-US" b="1" dirty="0" smtClean="0"/>
              <a:t> attention!</a:t>
            </a:r>
          </a:p>
          <a:p>
            <a:pPr marL="82296" indent="0">
              <a:buNone/>
            </a:pPr>
            <a:r>
              <a:rPr lang="en-US" b="1" dirty="0" err="1" smtClean="0"/>
              <a:t>Faisons</a:t>
            </a:r>
            <a:r>
              <a:rPr lang="en-US" b="1" dirty="0" smtClean="0"/>
              <a:t> attention!</a:t>
            </a:r>
          </a:p>
        </p:txBody>
      </p:sp>
    </p:spTree>
    <p:extLst>
      <p:ext uri="{BB962C8B-B14F-4D97-AF65-F5344CB8AC3E}">
        <p14:creationId xmlns:p14="http://schemas.microsoft.com/office/powerpoint/2010/main" val="282746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067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There are two exceptions:  -ER verbs and </a:t>
            </a:r>
            <a:r>
              <a:rPr lang="en-US" dirty="0" err="1" smtClean="0">
                <a:latin typeface="Abadi MT Condensed Extra Bold"/>
                <a:cs typeface="Abadi MT Condensed Extra Bold"/>
              </a:rPr>
              <a:t>Aller</a:t>
            </a:r>
            <a:r>
              <a:rPr lang="en-US" dirty="0" smtClean="0">
                <a:latin typeface="Abadi MT Condensed Extra Bold"/>
                <a:cs typeface="Abadi MT Condensed Extra Bold"/>
              </a:rPr>
              <a:t>.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20213"/>
            <a:ext cx="7498080" cy="533098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--ER Verbs and </a:t>
            </a:r>
            <a:r>
              <a:rPr lang="en-US" dirty="0" err="1" smtClean="0"/>
              <a:t>Aller</a:t>
            </a:r>
            <a:r>
              <a:rPr lang="en-US" dirty="0" smtClean="0"/>
              <a:t> both drop the –S in the </a:t>
            </a:r>
            <a:r>
              <a:rPr lang="en-US" dirty="0" err="1" smtClean="0"/>
              <a:t>tu</a:t>
            </a:r>
            <a:r>
              <a:rPr lang="en-US" dirty="0" smtClean="0"/>
              <a:t> form.</a:t>
            </a:r>
          </a:p>
          <a:p>
            <a:endParaRPr lang="en-US" dirty="0"/>
          </a:p>
          <a:p>
            <a:r>
              <a:rPr lang="en-US" b="1" u="sng" dirty="0" err="1" smtClean="0"/>
              <a:t>Etudier</a:t>
            </a:r>
            <a:endParaRPr lang="en-US" b="1" u="sng" dirty="0" smtClean="0"/>
          </a:p>
          <a:p>
            <a:pPr marL="82296" indent="0">
              <a:buNone/>
            </a:pPr>
            <a:r>
              <a:rPr lang="en-US" b="1" dirty="0" err="1" smtClean="0"/>
              <a:t>Etudie</a:t>
            </a:r>
            <a:r>
              <a:rPr lang="en-US" b="1" dirty="0" smtClean="0"/>
              <a:t>!</a:t>
            </a:r>
          </a:p>
          <a:p>
            <a:pPr marL="82296" indent="0">
              <a:buNone/>
            </a:pPr>
            <a:r>
              <a:rPr lang="en-US" b="1" dirty="0" err="1" smtClean="0"/>
              <a:t>Etudiez</a:t>
            </a:r>
            <a:r>
              <a:rPr lang="en-US" b="1" dirty="0" smtClean="0"/>
              <a:t>!</a:t>
            </a:r>
          </a:p>
          <a:p>
            <a:pPr marL="82296" indent="0">
              <a:buNone/>
            </a:pPr>
            <a:r>
              <a:rPr lang="en-US" b="1" dirty="0" err="1" smtClean="0"/>
              <a:t>Etudions</a:t>
            </a:r>
            <a:r>
              <a:rPr lang="en-US" b="1" dirty="0" smtClean="0"/>
              <a:t>!</a:t>
            </a:r>
          </a:p>
          <a:p>
            <a:pPr marL="82296" indent="0">
              <a:buNone/>
            </a:pPr>
            <a:endParaRPr lang="en-US" b="1" dirty="0"/>
          </a:p>
          <a:p>
            <a:r>
              <a:rPr lang="en-US" b="1" u="sng" dirty="0" err="1" smtClean="0"/>
              <a:t>Aller</a:t>
            </a:r>
            <a:endParaRPr lang="en-US" b="1" u="sng" dirty="0" smtClean="0"/>
          </a:p>
          <a:p>
            <a:pPr marL="82296" indent="0">
              <a:buNone/>
            </a:pPr>
            <a:r>
              <a:rPr lang="en-US" b="1" dirty="0" err="1" smtClean="0"/>
              <a:t>Va</a:t>
            </a:r>
            <a:r>
              <a:rPr lang="en-US" b="1" dirty="0" smtClean="0"/>
              <a:t> en France!</a:t>
            </a:r>
          </a:p>
          <a:p>
            <a:pPr marL="82296" indent="0">
              <a:buNone/>
            </a:pPr>
            <a:r>
              <a:rPr lang="en-US" b="1" dirty="0" err="1" smtClean="0"/>
              <a:t>Allez</a:t>
            </a:r>
            <a:r>
              <a:rPr lang="en-US" b="1" dirty="0" smtClean="0"/>
              <a:t> en France!</a:t>
            </a:r>
          </a:p>
          <a:p>
            <a:pPr marL="82296" indent="0">
              <a:buNone/>
            </a:pPr>
            <a:r>
              <a:rPr lang="en-US" b="1" dirty="0" err="1" smtClean="0"/>
              <a:t>Allons</a:t>
            </a:r>
            <a:r>
              <a:rPr lang="en-US" b="1" dirty="0" smtClean="0"/>
              <a:t> en France!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431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Un petit test: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Give two ways to say “Listen!”</a:t>
            </a:r>
          </a:p>
          <a:p>
            <a:r>
              <a:rPr lang="en-US" b="1" dirty="0" smtClean="0"/>
              <a:t>Say “ Let’s listen.”</a:t>
            </a:r>
          </a:p>
          <a:p>
            <a:endParaRPr lang="en-US" b="1" dirty="0"/>
          </a:p>
          <a:p>
            <a:r>
              <a:rPr lang="en-US" b="1" dirty="0" err="1" smtClean="0"/>
              <a:t>Ecoute</a:t>
            </a:r>
            <a:r>
              <a:rPr lang="en-US" b="1" dirty="0" smtClean="0"/>
              <a:t>!</a:t>
            </a:r>
          </a:p>
          <a:p>
            <a:r>
              <a:rPr lang="en-US" b="1" dirty="0" err="1" smtClean="0"/>
              <a:t>Ecoutez</a:t>
            </a:r>
            <a:r>
              <a:rPr lang="en-US" b="1" dirty="0" smtClean="0"/>
              <a:t>!</a:t>
            </a:r>
          </a:p>
          <a:p>
            <a:r>
              <a:rPr lang="en-US" b="1" dirty="0" err="1" smtClean="0"/>
              <a:t>Ecoutons</a:t>
            </a:r>
            <a:r>
              <a:rPr lang="en-US" b="1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6671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badi MT Condensed Extra Bold"/>
                <a:cs typeface="Abadi MT Condensed Extra Bold"/>
              </a:rPr>
              <a:t>List examples of </a:t>
            </a:r>
            <a:r>
              <a:rPr lang="en-US" b="1" dirty="0" err="1" smtClean="0">
                <a:latin typeface="Abadi MT Condensed Extra Bold"/>
                <a:cs typeface="Abadi MT Condensed Extra Bold"/>
              </a:rPr>
              <a:t>L’imp</a:t>
            </a:r>
            <a:r>
              <a:rPr lang="en-US" b="1" dirty="0" err="1" smtClean="0">
                <a:latin typeface="Abadi MT Condensed Extra Bold"/>
                <a:cs typeface="Abadi MT Condensed Extra Bold"/>
              </a:rPr>
              <a:t>ératif</a:t>
            </a:r>
            <a:r>
              <a:rPr lang="en-US" b="1" dirty="0" smtClean="0">
                <a:latin typeface="Abadi MT Condensed Extra Bold"/>
                <a:cs typeface="Abadi MT Condensed Extra Bold"/>
              </a:rPr>
              <a:t> you hear in class:</a:t>
            </a:r>
            <a:endParaRPr lang="en-US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833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498080" cy="159705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Two verbs are completely irregular in the imperative:  </a:t>
            </a:r>
            <a:r>
              <a:rPr lang="en-US" b="1" dirty="0" err="1" smtClean="0"/>
              <a:t>être</a:t>
            </a:r>
            <a:r>
              <a:rPr lang="en-US" b="1" dirty="0" smtClean="0"/>
              <a:t> and </a:t>
            </a:r>
            <a:r>
              <a:rPr lang="en-US" b="1" dirty="0" err="1" smtClean="0"/>
              <a:t>avoir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72230"/>
            <a:ext cx="7498080" cy="4176169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err="1" smtClean="0"/>
              <a:t>être</a:t>
            </a:r>
            <a:endParaRPr lang="en-US" b="1" u="sng" dirty="0" smtClean="0"/>
          </a:p>
          <a:p>
            <a:pPr marL="82296" indent="0">
              <a:buNone/>
            </a:pPr>
            <a:r>
              <a:rPr lang="en-US" b="1" dirty="0" err="1" smtClean="0"/>
              <a:t>Sois</a:t>
            </a:r>
            <a:r>
              <a:rPr lang="en-US" b="1" dirty="0" smtClean="0"/>
              <a:t> </a:t>
            </a:r>
            <a:r>
              <a:rPr lang="en-US" b="1" dirty="0" err="1" smtClean="0"/>
              <a:t>calme</a:t>
            </a:r>
            <a:r>
              <a:rPr lang="en-US" b="1" dirty="0"/>
              <a:t>.</a:t>
            </a:r>
            <a:endParaRPr lang="en-US" b="1" dirty="0" smtClean="0"/>
          </a:p>
          <a:p>
            <a:pPr marL="82296" indent="0">
              <a:buNone/>
            </a:pPr>
            <a:r>
              <a:rPr lang="en-US" b="1" dirty="0" err="1" smtClean="0"/>
              <a:t>Soyez</a:t>
            </a:r>
            <a:r>
              <a:rPr lang="en-US" b="1" dirty="0" smtClean="0"/>
              <a:t> </a:t>
            </a:r>
            <a:r>
              <a:rPr lang="en-US" b="1" dirty="0" err="1" smtClean="0"/>
              <a:t>calme</a:t>
            </a:r>
            <a:r>
              <a:rPr lang="en-US" b="1" dirty="0"/>
              <a:t>.</a:t>
            </a:r>
            <a:endParaRPr lang="en-US" b="1" dirty="0" smtClean="0"/>
          </a:p>
          <a:p>
            <a:pPr marL="82296" indent="0">
              <a:buNone/>
            </a:pPr>
            <a:r>
              <a:rPr lang="en-US" b="1" dirty="0" err="1" smtClean="0"/>
              <a:t>Soyons</a:t>
            </a:r>
            <a:r>
              <a:rPr lang="en-US" b="1" dirty="0" smtClean="0"/>
              <a:t> </a:t>
            </a:r>
            <a:r>
              <a:rPr lang="en-US" b="1" dirty="0" err="1" smtClean="0"/>
              <a:t>calme</a:t>
            </a:r>
            <a:r>
              <a:rPr lang="en-US" b="1" dirty="0" smtClean="0"/>
              <a:t>.</a:t>
            </a:r>
          </a:p>
          <a:p>
            <a:pPr marL="82296" indent="0">
              <a:buNone/>
            </a:pPr>
            <a:endParaRPr lang="en-US" b="1" dirty="0"/>
          </a:p>
          <a:p>
            <a:r>
              <a:rPr lang="en-US" b="1" u="sng" dirty="0" err="1" smtClean="0"/>
              <a:t>avoir</a:t>
            </a:r>
            <a:endParaRPr lang="en-US" b="1" u="sng" dirty="0" smtClean="0"/>
          </a:p>
          <a:p>
            <a:pPr marL="82296" indent="0">
              <a:buNone/>
            </a:pPr>
            <a:r>
              <a:rPr lang="en-US" b="1" dirty="0" err="1" smtClean="0"/>
              <a:t>Aie</a:t>
            </a:r>
            <a:r>
              <a:rPr lang="en-US" b="1" dirty="0" smtClean="0"/>
              <a:t> de la patience.</a:t>
            </a:r>
          </a:p>
          <a:p>
            <a:pPr marL="82296" indent="0">
              <a:buNone/>
            </a:pPr>
            <a:r>
              <a:rPr lang="en-US" b="1" dirty="0" err="1" smtClean="0"/>
              <a:t>Ayez</a:t>
            </a:r>
            <a:r>
              <a:rPr lang="en-US" b="1" dirty="0" smtClean="0"/>
              <a:t> de la patience.</a:t>
            </a:r>
          </a:p>
          <a:p>
            <a:pPr marL="82296" indent="0">
              <a:buNone/>
            </a:pPr>
            <a:r>
              <a:rPr lang="en-US" b="1" dirty="0" err="1" smtClean="0"/>
              <a:t>Ayons</a:t>
            </a:r>
            <a:r>
              <a:rPr lang="en-US" b="1" dirty="0" smtClean="0"/>
              <a:t> de la patience.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42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La </a:t>
            </a:r>
            <a:r>
              <a:rPr lang="en-US" dirty="0" err="1" smtClean="0">
                <a:latin typeface="Abadi MT Condensed Extra Bold"/>
                <a:cs typeface="Abadi MT Condensed Extra Bold"/>
              </a:rPr>
              <a:t>forme</a:t>
            </a:r>
            <a:r>
              <a:rPr lang="en-US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dirty="0" err="1" smtClean="0">
                <a:latin typeface="Abadi MT Condensed Extra Bold"/>
                <a:cs typeface="Abadi MT Condensed Extra Bold"/>
              </a:rPr>
              <a:t>négative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the  ne…pas around the conjugated verb.</a:t>
            </a:r>
          </a:p>
          <a:p>
            <a:r>
              <a:rPr lang="en-US" dirty="0" smtClean="0"/>
              <a:t>Ne mange pas </a:t>
            </a:r>
            <a:r>
              <a:rPr lang="en-US" dirty="0" err="1" smtClean="0"/>
              <a:t>mon</a:t>
            </a:r>
            <a:r>
              <a:rPr lang="en-US" dirty="0" smtClean="0"/>
              <a:t> sandwich!</a:t>
            </a:r>
          </a:p>
        </p:txBody>
      </p:sp>
    </p:spTree>
    <p:extLst>
      <p:ext uri="{BB962C8B-B14F-4D97-AF65-F5344CB8AC3E}">
        <p14:creationId xmlns:p14="http://schemas.microsoft.com/office/powerpoint/2010/main" val="204114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113</TotalTime>
  <Words>235</Words>
  <Application>Microsoft Macintosh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L’impératif!</vt:lpstr>
      <vt:lpstr>L’impératif</vt:lpstr>
      <vt:lpstr>Formation</vt:lpstr>
      <vt:lpstr>PowerPoint Presentation</vt:lpstr>
      <vt:lpstr>There are two exceptions:  -ER verbs and Aller.</vt:lpstr>
      <vt:lpstr>Un petit test:</vt:lpstr>
      <vt:lpstr>List examples of L’impératif you hear in class:</vt:lpstr>
      <vt:lpstr>Two verbs are completely irregular in the imperative:  être and avoir.</vt:lpstr>
      <vt:lpstr>La forme négative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L’impératif!</dc:title>
  <dc:creator>Kanitz, Kelly</dc:creator>
  <cp:lastModifiedBy>Kanitz, Kelly</cp:lastModifiedBy>
  <cp:revision>19</cp:revision>
  <dcterms:created xsi:type="dcterms:W3CDTF">2013-05-01T19:06:43Z</dcterms:created>
  <dcterms:modified xsi:type="dcterms:W3CDTF">2013-05-02T16:27:40Z</dcterms:modified>
</cp:coreProperties>
</file>