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  <p:sldId id="258" r:id="rId4"/>
    <p:sldId id="263" r:id="rId5"/>
    <p:sldId id="264" r:id="rId6"/>
    <p:sldId id="259" r:id="rId7"/>
    <p:sldId id="26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/>
    <p:restoredTop sz="94703"/>
  </p:normalViewPr>
  <p:slideViewPr>
    <p:cSldViewPr snapToGrid="0" snapToObjects="1">
      <p:cViewPr varScale="1">
        <p:scale>
          <a:sx n="128" d="100"/>
          <a:sy n="128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D074-8A2D-0248-95DD-56EF0A959748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C95E-98E4-5C4C-8DC3-48C815A3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2824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D074-8A2D-0248-95DD-56EF0A959748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C95E-98E4-5C4C-8DC3-48C815A3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3491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D074-8A2D-0248-95DD-56EF0A959748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C95E-98E4-5C4C-8DC3-48C815A3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364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D074-8A2D-0248-95DD-56EF0A959748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C95E-98E4-5C4C-8DC3-48C815A3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4024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D074-8A2D-0248-95DD-56EF0A959748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C95E-98E4-5C4C-8DC3-48C815A3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5831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D074-8A2D-0248-95DD-56EF0A959748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C95E-98E4-5C4C-8DC3-48C815A3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9659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D074-8A2D-0248-95DD-56EF0A959748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C95E-98E4-5C4C-8DC3-48C815A3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5816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D074-8A2D-0248-95DD-56EF0A959748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C95E-98E4-5C4C-8DC3-48C815A3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6243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D074-8A2D-0248-95DD-56EF0A959748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C95E-98E4-5C4C-8DC3-48C815A3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96654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D074-8A2D-0248-95DD-56EF0A959748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C95E-98E4-5C4C-8DC3-48C815A3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3296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D074-8A2D-0248-95DD-56EF0A959748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C95E-98E4-5C4C-8DC3-48C815A3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53396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8D074-8A2D-0248-95DD-56EF0A959748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5C95E-98E4-5C4C-8DC3-48C815A3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7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 smtClean="0">
                <a:solidFill>
                  <a:schemeClr val="tx1"/>
                </a:solidFill>
              </a:rPr>
              <a:t>Identifiez</a:t>
            </a:r>
            <a:r>
              <a:rPr lang="en-US" b="1" u="sng" dirty="0" smtClean="0">
                <a:solidFill>
                  <a:schemeClr val="tx1"/>
                </a:solidFill>
              </a:rPr>
              <a:t> </a:t>
            </a:r>
            <a:r>
              <a:rPr lang="en-US" b="1" dirty="0" smtClean="0"/>
              <a:t>: </a:t>
            </a:r>
            <a:r>
              <a:rPr lang="en-US" b="1" dirty="0" smtClean="0">
                <a:solidFill>
                  <a:schemeClr val="tx1"/>
                </a:solidFill>
              </a:rPr>
              <a:t>Les </a:t>
            </a:r>
            <a:r>
              <a:rPr lang="en-US" b="1" dirty="0" err="1">
                <a:solidFill>
                  <a:schemeClr val="tx1"/>
                </a:solidFill>
              </a:rPr>
              <a:t>A</a:t>
            </a:r>
            <a:r>
              <a:rPr lang="en-US" b="1" dirty="0" err="1" smtClean="0">
                <a:solidFill>
                  <a:schemeClr val="tx1"/>
                </a:solidFill>
              </a:rPr>
              <a:t>ctivités</a:t>
            </a:r>
            <a:r>
              <a:rPr lang="en-US" b="1" dirty="0" smtClean="0">
                <a:solidFill>
                  <a:schemeClr val="tx1"/>
                </a:solidFill>
              </a:rPr>
              <a:t> du </a:t>
            </a:r>
            <a:r>
              <a:rPr lang="en-US" b="1" dirty="0">
                <a:solidFill>
                  <a:schemeClr val="tx1"/>
                </a:solidFill>
              </a:rPr>
              <a:t>W</a:t>
            </a:r>
            <a:r>
              <a:rPr lang="en-US" b="1" dirty="0" smtClean="0">
                <a:solidFill>
                  <a:schemeClr val="tx1"/>
                </a:solidFill>
              </a:rPr>
              <a:t>eek-end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learn to dra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371600"/>
            <a:ext cx="3169920" cy="2377440"/>
          </a:xfrm>
        </p:spPr>
      </p:pic>
      <p:pic>
        <p:nvPicPr>
          <p:cNvPr id="5" name="Picture 2" descr="beani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828800"/>
            <a:ext cx="2949744" cy="210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Kelly\AppData\Local\Microsoft\Windows\Temporary Internet Files\Content.IE5\0UCOP7VY\MC900441329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13716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rench-large-flag-fr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4191000"/>
            <a:ext cx="3275668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43434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43554" y="3379708"/>
            <a:ext cx="657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98520" y="3573929"/>
            <a:ext cx="50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17178" y="2789695"/>
            <a:ext cx="417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4208" y="6055679"/>
            <a:ext cx="387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65760" y="6305164"/>
            <a:ext cx="43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836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L’école</a:t>
            </a:r>
            <a:r>
              <a:rPr lang="en-US" dirty="0" smtClean="0"/>
              <a:t> </a:t>
            </a:r>
            <a:r>
              <a:rPr lang="en-US" dirty="0" err="1" smtClean="0"/>
              <a:t>française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cours</a:t>
            </a:r>
            <a:endParaRPr lang="en-US" dirty="0" smtClean="0"/>
          </a:p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endParaRPr lang="en-US" dirty="0" smtClean="0"/>
          </a:p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matière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59090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Où</a:t>
            </a:r>
            <a:r>
              <a:rPr lang="en-US" dirty="0" smtClean="0"/>
              <a:t>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habites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J’habite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Dublin.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30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nagent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8665"/>
            <a:ext cx="8229600" cy="2837498"/>
          </a:xfrm>
        </p:spPr>
        <p:txBody>
          <a:bodyPr/>
          <a:lstStyle/>
          <a:p>
            <a:r>
              <a:rPr lang="en-US" dirty="0" err="1" smtClean="0"/>
              <a:t>Elles</a:t>
            </a:r>
            <a:r>
              <a:rPr lang="en-US" dirty="0"/>
              <a:t> </a:t>
            </a:r>
            <a:r>
              <a:rPr lang="en-US" dirty="0" err="1" smtClean="0"/>
              <a:t>nagent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qu’elles</a:t>
            </a:r>
            <a:r>
              <a:rPr lang="en-US" dirty="0" smtClean="0"/>
              <a:t> </a:t>
            </a:r>
            <a:r>
              <a:rPr lang="en-US" dirty="0" err="1" smtClean="0"/>
              <a:t>nagent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nagent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err="1" smtClean="0"/>
              <a:t>n’est-ce</a:t>
            </a:r>
            <a:r>
              <a:rPr lang="en-US" dirty="0" smtClean="0"/>
              <a:t> pas?</a:t>
            </a:r>
          </a:p>
          <a:p>
            <a:r>
              <a:rPr lang="en-US" dirty="0" err="1" smtClean="0"/>
              <a:t>Nagent-elles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0871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Rewrite into the negative.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Elle adore les devoirs.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Nous </a:t>
            </a:r>
            <a:r>
              <a:rPr lang="en-US" dirty="0" err="1" smtClean="0"/>
              <a:t>mangeons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 Elle </a:t>
            </a:r>
            <a:r>
              <a:rPr lang="en-US" b="1" dirty="0" err="1" smtClean="0">
                <a:solidFill>
                  <a:srgbClr val="FF0000"/>
                </a:solidFill>
              </a:rPr>
              <a:t>n’</a:t>
            </a:r>
            <a:r>
              <a:rPr lang="en-US" dirty="0" err="1" smtClean="0"/>
              <a:t>adore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pas</a:t>
            </a:r>
            <a:r>
              <a:rPr lang="en-US" dirty="0" smtClean="0"/>
              <a:t> les devoirs.</a:t>
            </a:r>
          </a:p>
          <a:p>
            <a:pPr marL="0" indent="0">
              <a:buNone/>
            </a:pPr>
            <a:r>
              <a:rPr lang="en-US" dirty="0" smtClean="0"/>
              <a:t>2.  Nous </a:t>
            </a:r>
            <a:r>
              <a:rPr lang="en-US" b="1" dirty="0" smtClean="0">
                <a:solidFill>
                  <a:srgbClr val="FF0000"/>
                </a:solidFill>
              </a:rPr>
              <a:t>ne</a:t>
            </a:r>
            <a:r>
              <a:rPr lang="en-US" dirty="0" smtClean="0"/>
              <a:t> </a:t>
            </a:r>
            <a:r>
              <a:rPr lang="en-US" dirty="0" err="1" smtClean="0"/>
              <a:t>mangeons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1457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t</a:t>
            </a:r>
          </a:p>
          <a:p>
            <a:r>
              <a:rPr lang="en-US" dirty="0" err="1"/>
              <a:t>o</a:t>
            </a:r>
            <a:r>
              <a:rPr lang="en-US" dirty="0" err="1" smtClean="0"/>
              <a:t>u</a:t>
            </a:r>
            <a:endParaRPr lang="en-US" dirty="0" smtClean="0"/>
          </a:p>
          <a:p>
            <a:r>
              <a:rPr lang="en-US" dirty="0" err="1"/>
              <a:t>m</a:t>
            </a:r>
            <a:r>
              <a:rPr lang="en-US" dirty="0" err="1" smtClean="0"/>
              <a:t>ais</a:t>
            </a:r>
            <a:endParaRPr lang="en-US" dirty="0" smtClean="0"/>
          </a:p>
          <a:p>
            <a:r>
              <a:rPr lang="en-US" dirty="0" err="1"/>
              <a:t>p</a:t>
            </a:r>
            <a:r>
              <a:rPr lang="en-US" dirty="0" err="1" smtClean="0"/>
              <a:t>arce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n </a:t>
            </a:r>
            <a:r>
              <a:rPr lang="en-US" dirty="0" err="1" smtClean="0"/>
              <a:t>général</a:t>
            </a:r>
            <a:endParaRPr lang="en-US" dirty="0" smtClean="0"/>
          </a:p>
          <a:p>
            <a:r>
              <a:rPr lang="en-US" dirty="0"/>
              <a:t>l</a:t>
            </a:r>
            <a:r>
              <a:rPr lang="en-US" dirty="0" smtClean="0"/>
              <a:t>e week-end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9702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t = and</a:t>
            </a:r>
          </a:p>
          <a:p>
            <a:r>
              <a:rPr lang="en-US" dirty="0" err="1"/>
              <a:t>o</a:t>
            </a:r>
            <a:r>
              <a:rPr lang="en-US" dirty="0" err="1" smtClean="0"/>
              <a:t>u</a:t>
            </a:r>
            <a:r>
              <a:rPr lang="en-US" dirty="0" smtClean="0"/>
              <a:t> = or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ais</a:t>
            </a:r>
            <a:r>
              <a:rPr lang="en-US" dirty="0" smtClean="0"/>
              <a:t> = but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arce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= because</a:t>
            </a:r>
          </a:p>
          <a:p>
            <a:r>
              <a:rPr lang="en-US" dirty="0"/>
              <a:t>e</a:t>
            </a:r>
            <a:r>
              <a:rPr lang="en-US" dirty="0" smtClean="0"/>
              <a:t>n </a:t>
            </a:r>
            <a:r>
              <a:rPr lang="en-US" dirty="0" err="1" smtClean="0"/>
              <a:t>général</a:t>
            </a:r>
            <a:r>
              <a:rPr lang="en-US" dirty="0" smtClean="0"/>
              <a:t> = in general</a:t>
            </a:r>
          </a:p>
          <a:p>
            <a:r>
              <a:rPr lang="en-US" dirty="0"/>
              <a:t>l</a:t>
            </a:r>
            <a:r>
              <a:rPr lang="en-US" dirty="0" smtClean="0"/>
              <a:t>e week-end = on the weekends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803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paragraphe</a:t>
            </a:r>
            <a:r>
              <a:rPr lang="en-US" dirty="0" smtClean="0"/>
              <a:t> de </a:t>
            </a:r>
            <a:r>
              <a:rPr lang="en-US" dirty="0" err="1" smtClean="0"/>
              <a:t>moi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24849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	Bonjour!  Je </a:t>
            </a:r>
            <a:r>
              <a:rPr lang="en-US" dirty="0" err="1" smtClean="0"/>
              <a:t>m’appelle</a:t>
            </a:r>
            <a:r>
              <a:rPr lang="en-US" dirty="0" smtClean="0"/>
              <a:t> David et je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américain</a:t>
            </a:r>
            <a:r>
              <a:rPr lang="en-US" dirty="0" smtClean="0"/>
              <a:t>, </a:t>
            </a:r>
            <a:r>
              <a:rPr lang="en-US" dirty="0" err="1" smtClean="0"/>
              <a:t>anglais</a:t>
            </a:r>
            <a:r>
              <a:rPr lang="en-US" dirty="0" smtClean="0"/>
              <a:t> et </a:t>
            </a:r>
            <a:r>
              <a:rPr lang="en-US" dirty="0" err="1" smtClean="0"/>
              <a:t>allemand</a:t>
            </a:r>
            <a:r>
              <a:rPr lang="en-US" dirty="0" smtClean="0"/>
              <a:t>.  </a:t>
            </a:r>
            <a:r>
              <a:rPr lang="en-US" dirty="0" err="1" smtClean="0"/>
              <a:t>J’habite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Dublin, OH.  En </a:t>
            </a:r>
            <a:r>
              <a:rPr lang="en-US" dirty="0" err="1" smtClean="0"/>
              <a:t>général</a:t>
            </a:r>
            <a:r>
              <a:rPr lang="en-US" dirty="0" smtClean="0"/>
              <a:t>, je </a:t>
            </a:r>
            <a:r>
              <a:rPr lang="en-US" dirty="0" err="1" smtClean="0"/>
              <a:t>suis</a:t>
            </a:r>
            <a:r>
              <a:rPr lang="en-US" dirty="0" smtClean="0"/>
              <a:t> intelligent, </a:t>
            </a:r>
            <a:r>
              <a:rPr lang="en-US" dirty="0" err="1" smtClean="0"/>
              <a:t>poli</a:t>
            </a:r>
            <a:r>
              <a:rPr lang="en-US" dirty="0" smtClean="0"/>
              <a:t>, </a:t>
            </a:r>
            <a:r>
              <a:rPr lang="en-US" dirty="0" err="1" smtClean="0"/>
              <a:t>optimiste</a:t>
            </a:r>
            <a:r>
              <a:rPr lang="en-US" dirty="0" smtClean="0"/>
              <a:t> et sociable.  </a:t>
            </a:r>
            <a:r>
              <a:rPr lang="en-US" dirty="0" err="1" smtClean="0"/>
              <a:t>J’aime</a:t>
            </a:r>
            <a:r>
              <a:rPr lang="en-US" dirty="0" smtClean="0"/>
              <a:t> </a:t>
            </a:r>
            <a:r>
              <a:rPr lang="en-US" dirty="0" err="1" smtClean="0"/>
              <a:t>l’école</a:t>
            </a:r>
            <a:r>
              <a:rPr lang="en-US" dirty="0" smtClean="0"/>
              <a:t>, </a:t>
            </a:r>
            <a:r>
              <a:rPr lang="en-US" dirty="0" err="1" smtClean="0"/>
              <a:t>mais</a:t>
            </a:r>
            <a:r>
              <a:rPr lang="en-US" dirty="0" smtClean="0"/>
              <a:t> le </a:t>
            </a:r>
            <a:r>
              <a:rPr lang="en-US" dirty="0" err="1" smtClean="0"/>
              <a:t>cours</a:t>
            </a:r>
            <a:r>
              <a:rPr lang="en-US" dirty="0" smtClean="0"/>
              <a:t> </a:t>
            </a:r>
            <a:r>
              <a:rPr lang="en-US" dirty="0" err="1" smtClean="0"/>
              <a:t>d’histoire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difficile</a:t>
            </a:r>
            <a:r>
              <a:rPr lang="en-US" dirty="0" smtClean="0"/>
              <a:t> pour </a:t>
            </a:r>
            <a:r>
              <a:rPr lang="en-US" dirty="0" err="1" smtClean="0"/>
              <a:t>moi</a:t>
            </a:r>
            <a:r>
              <a:rPr lang="en-US" dirty="0" smtClean="0"/>
              <a:t> </a:t>
            </a:r>
            <a:r>
              <a:rPr lang="en-US" dirty="0" err="1" smtClean="0"/>
              <a:t>parce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je </a:t>
            </a:r>
            <a:r>
              <a:rPr lang="en-US" dirty="0" err="1" smtClean="0"/>
              <a:t>n’aime</a:t>
            </a:r>
            <a:r>
              <a:rPr lang="en-US" dirty="0" smtClean="0"/>
              <a:t> pas </a:t>
            </a:r>
            <a:r>
              <a:rPr lang="en-US" dirty="0" err="1" smtClean="0"/>
              <a:t>étudier</a:t>
            </a:r>
            <a:r>
              <a:rPr lang="en-US" dirty="0" smtClean="0"/>
              <a:t>.  Je </a:t>
            </a:r>
            <a:r>
              <a:rPr lang="en-US" dirty="0" err="1" smtClean="0"/>
              <a:t>préfère</a:t>
            </a:r>
            <a:r>
              <a:rPr lang="en-US" dirty="0" smtClean="0"/>
              <a:t> </a:t>
            </a:r>
            <a:r>
              <a:rPr lang="en-US" dirty="0" err="1" smtClean="0"/>
              <a:t>l’anglais</a:t>
            </a:r>
            <a:r>
              <a:rPr lang="en-US" dirty="0" smtClean="0"/>
              <a:t>, la </a:t>
            </a:r>
            <a:r>
              <a:rPr lang="en-US" dirty="0" err="1" smtClean="0"/>
              <a:t>littérature</a:t>
            </a:r>
            <a:r>
              <a:rPr lang="en-US" dirty="0" smtClean="0"/>
              <a:t> et les sciences </a:t>
            </a:r>
            <a:r>
              <a:rPr lang="en-US" dirty="0" err="1" smtClean="0"/>
              <a:t>parce</a:t>
            </a:r>
            <a:r>
              <a:rPr lang="en-US" dirty="0" smtClean="0"/>
              <a:t> </a:t>
            </a:r>
            <a:r>
              <a:rPr lang="en-US" dirty="0" err="1" smtClean="0"/>
              <a:t>qu’ils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intéressants</a:t>
            </a:r>
            <a:r>
              <a:rPr lang="en-US" dirty="0" smtClean="0"/>
              <a:t>.  Le week-end, </a:t>
            </a:r>
            <a:r>
              <a:rPr lang="en-US" dirty="0" err="1" smtClean="0"/>
              <a:t>j’aime</a:t>
            </a:r>
            <a:r>
              <a:rPr lang="en-US" dirty="0" smtClean="0"/>
              <a:t> </a:t>
            </a:r>
            <a:r>
              <a:rPr lang="en-US" dirty="0" err="1" smtClean="0"/>
              <a:t>jouer</a:t>
            </a:r>
            <a:r>
              <a:rPr lang="en-US" dirty="0" smtClean="0"/>
              <a:t> au foot, </a:t>
            </a:r>
            <a:r>
              <a:rPr lang="en-US" dirty="0" err="1" smtClean="0"/>
              <a:t>regarder</a:t>
            </a:r>
            <a:r>
              <a:rPr lang="en-US" dirty="0" smtClean="0"/>
              <a:t> Netflix </a:t>
            </a:r>
            <a:r>
              <a:rPr lang="en-US" dirty="0" err="1" smtClean="0"/>
              <a:t>à</a:t>
            </a:r>
            <a:r>
              <a:rPr lang="en-US" dirty="0" smtClean="0"/>
              <a:t> la </a:t>
            </a:r>
            <a:r>
              <a:rPr lang="en-US" dirty="0" err="1" smtClean="0"/>
              <a:t>télé</a:t>
            </a:r>
            <a:r>
              <a:rPr lang="en-US" dirty="0" smtClean="0"/>
              <a:t> et </a:t>
            </a:r>
            <a:r>
              <a:rPr lang="en-US" dirty="0" err="1" smtClean="0"/>
              <a:t>parler</a:t>
            </a:r>
            <a:r>
              <a:rPr lang="en-US" dirty="0" smtClean="0"/>
              <a:t> avec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amis</a:t>
            </a:r>
            <a:r>
              <a:rPr lang="en-US" dirty="0" smtClean="0"/>
              <a:t>. 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amis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sympa</a:t>
            </a:r>
            <a:r>
              <a:rPr lang="en-US" dirty="0" smtClean="0"/>
              <a:t>.  </a:t>
            </a:r>
            <a:r>
              <a:rPr lang="en-US" dirty="0" smtClean="0"/>
              <a:t>Je les </a:t>
            </a:r>
            <a:r>
              <a:rPr lang="en-US" dirty="0" err="1" smtClean="0"/>
              <a:t>aime</a:t>
            </a:r>
            <a:r>
              <a:rPr lang="en-US" dirty="0" smtClean="0"/>
              <a:t>! </a:t>
            </a:r>
            <a:r>
              <a:rPr lang="en-US" smtClean="0"/>
              <a:t>Au </a:t>
            </a:r>
            <a:r>
              <a:rPr lang="en-US" dirty="0" smtClean="0"/>
              <a:t>revoir!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4440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122</Words>
  <Application>Microsoft Macintosh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Identifiez : Les Activités du Week-end</vt:lpstr>
      <vt:lpstr>L’école française!</vt:lpstr>
      <vt:lpstr>Où est-ce que tu habites?</vt:lpstr>
      <vt:lpstr>Elles nagent.</vt:lpstr>
      <vt:lpstr>Rewrite into the negative.</vt:lpstr>
      <vt:lpstr>Helpful Words</vt:lpstr>
      <vt:lpstr>Helpful Words</vt:lpstr>
      <vt:lpstr>Un paragraphe de moi</vt:lpstr>
    </vt:vector>
  </TitlesOfParts>
  <Company>Dublin City Schools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Identifiez : Les Activités du Week-end</dc:title>
  <dc:creator>DCS DCS</dc:creator>
  <cp:lastModifiedBy>Microsoft Office User</cp:lastModifiedBy>
  <cp:revision>16</cp:revision>
  <dcterms:created xsi:type="dcterms:W3CDTF">2014-11-03T14:56:59Z</dcterms:created>
  <dcterms:modified xsi:type="dcterms:W3CDTF">2017-11-14T17:33:56Z</dcterms:modified>
</cp:coreProperties>
</file>