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42"/>
    <p:restoredTop sz="94703"/>
  </p:normalViewPr>
  <p:slideViewPr>
    <p:cSldViewPr snapToGrid="0" snapToObjects="1">
      <p:cViewPr varScale="1">
        <p:scale>
          <a:sx n="128" d="100"/>
          <a:sy n="128" d="100"/>
        </p:scale>
        <p:origin x="3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Forming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9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7392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There are four ways to ask a question.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Make your voice go up at the end: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	</a:t>
            </a:r>
            <a:r>
              <a:rPr lang="en-US" sz="3200" dirty="0" err="1" smtClean="0"/>
              <a:t>Tu</a:t>
            </a:r>
            <a:r>
              <a:rPr lang="en-US" sz="3200" dirty="0" smtClean="0"/>
              <a:t> </a:t>
            </a:r>
            <a:r>
              <a:rPr lang="en-US" sz="3200" dirty="0" err="1" smtClean="0"/>
              <a:t>joues</a:t>
            </a:r>
            <a:r>
              <a:rPr lang="en-US" sz="3200" dirty="0" smtClean="0"/>
              <a:t> au foot?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	Rising intonation</a:t>
            </a:r>
          </a:p>
        </p:txBody>
      </p:sp>
    </p:spTree>
    <p:extLst>
      <p:ext uri="{BB962C8B-B14F-4D97-AF65-F5344CB8AC3E}">
        <p14:creationId xmlns:p14="http://schemas.microsoft.com/office/powerpoint/2010/main" val="1347478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 Add “</a:t>
            </a:r>
            <a:r>
              <a:rPr lang="en-US" dirty="0" err="1" smtClean="0"/>
              <a:t>est-ce</a:t>
            </a:r>
            <a:r>
              <a:rPr lang="en-US" smtClean="0"/>
              <a:t> que” </a:t>
            </a:r>
            <a:r>
              <a:rPr lang="en-US" dirty="0" smtClean="0"/>
              <a:t>at the beginning of a sentence.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“Est-</a:t>
            </a:r>
            <a:r>
              <a:rPr lang="en-US" sz="3200" dirty="0" err="1" smtClean="0"/>
              <a:t>ce</a:t>
            </a:r>
            <a:r>
              <a:rPr lang="en-US" sz="3200" dirty="0" smtClean="0"/>
              <a:t> que” doesn’t really  mean anything</a:t>
            </a:r>
          </a:p>
          <a:p>
            <a:r>
              <a:rPr lang="en-US" sz="3200" dirty="0" smtClean="0"/>
              <a:t>Signals that a question is being asked</a:t>
            </a:r>
          </a:p>
          <a:p>
            <a:endParaRPr lang="en-US" sz="3200" dirty="0"/>
          </a:p>
          <a:p>
            <a:r>
              <a:rPr lang="en-US" sz="3200" dirty="0" smtClean="0"/>
              <a:t>Est-</a:t>
            </a:r>
            <a:r>
              <a:rPr lang="en-US" sz="3200" dirty="0" err="1" smtClean="0"/>
              <a:t>ce</a:t>
            </a:r>
            <a:r>
              <a:rPr lang="en-US" sz="3200" dirty="0" smtClean="0"/>
              <a:t> que </a:t>
            </a:r>
            <a:r>
              <a:rPr lang="en-US" sz="3200" dirty="0" err="1" smtClean="0"/>
              <a:t>tu</a:t>
            </a:r>
            <a:r>
              <a:rPr lang="en-US" sz="3200" dirty="0" smtClean="0"/>
              <a:t> </a:t>
            </a:r>
            <a:r>
              <a:rPr lang="en-US" sz="3200" dirty="0" err="1" smtClean="0"/>
              <a:t>joues</a:t>
            </a:r>
            <a:r>
              <a:rPr lang="en-US" sz="3200" dirty="0" smtClean="0"/>
              <a:t> au foot?</a:t>
            </a:r>
          </a:p>
          <a:p>
            <a:r>
              <a:rPr lang="en-US" sz="3200" dirty="0" smtClean="0"/>
              <a:t>Watch out for two vowels: Est-</a:t>
            </a:r>
            <a:r>
              <a:rPr lang="en-US" sz="3200" dirty="0" err="1" smtClean="0"/>
              <a:t>ce</a:t>
            </a:r>
            <a:r>
              <a:rPr lang="en-US" sz="3200" dirty="0" smtClean="0"/>
              <a:t> </a:t>
            </a:r>
            <a:r>
              <a:rPr lang="en-US" sz="3200" dirty="0" err="1" smtClean="0"/>
              <a:t>qu’il</a:t>
            </a:r>
            <a:r>
              <a:rPr lang="en-US" sz="3200" dirty="0" smtClean="0"/>
              <a:t> </a:t>
            </a:r>
            <a:r>
              <a:rPr lang="en-US" sz="3200" dirty="0" err="1" smtClean="0"/>
              <a:t>joue</a:t>
            </a:r>
            <a:r>
              <a:rPr lang="en-US" sz="3200" dirty="0" smtClean="0"/>
              <a:t> au foot?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3226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 Add “</a:t>
            </a:r>
            <a:r>
              <a:rPr lang="en-US" dirty="0" err="1" smtClean="0"/>
              <a:t>n’est-ce</a:t>
            </a:r>
            <a:r>
              <a:rPr lang="en-US" dirty="0" smtClean="0"/>
              <a:t> pas” at the end.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Tu</a:t>
            </a:r>
            <a:r>
              <a:rPr lang="en-US" sz="3600" dirty="0" smtClean="0"/>
              <a:t> </a:t>
            </a:r>
            <a:r>
              <a:rPr lang="en-US" sz="3600" dirty="0" err="1" smtClean="0"/>
              <a:t>joues</a:t>
            </a:r>
            <a:r>
              <a:rPr lang="en-US" sz="3600" dirty="0" smtClean="0"/>
              <a:t> au foot, </a:t>
            </a:r>
            <a:r>
              <a:rPr lang="en-US" sz="3600" dirty="0" err="1" smtClean="0"/>
              <a:t>n’est-ce</a:t>
            </a:r>
            <a:r>
              <a:rPr lang="en-US" sz="3600" dirty="0" smtClean="0"/>
              <a:t> pas?</a:t>
            </a:r>
          </a:p>
          <a:p>
            <a:r>
              <a:rPr lang="en-US" sz="3600" dirty="0" smtClean="0"/>
              <a:t>Several meanings: right? Don’t you? Isn’t it? Isn’t he?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34008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 Flip the subject and verb.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Are you tired?</a:t>
            </a:r>
          </a:p>
          <a:p>
            <a:r>
              <a:rPr lang="en-US" sz="3200" dirty="0" smtClean="0"/>
              <a:t>DO you know the answer?</a:t>
            </a:r>
          </a:p>
          <a:p>
            <a:r>
              <a:rPr lang="en-US" sz="3200" dirty="0" err="1" smtClean="0"/>
              <a:t>Tu</a:t>
            </a:r>
            <a:r>
              <a:rPr lang="en-US" sz="3200" dirty="0" smtClean="0"/>
              <a:t> </a:t>
            </a:r>
            <a:r>
              <a:rPr lang="en-US" sz="3200" dirty="0" err="1" smtClean="0"/>
              <a:t>joues</a:t>
            </a:r>
            <a:r>
              <a:rPr lang="en-US" sz="3200" dirty="0" smtClean="0"/>
              <a:t> au foot </a:t>
            </a:r>
            <a:r>
              <a:rPr lang="en-US" sz="3200" dirty="0" smtClean="0">
                <a:sym typeface="Wingdings"/>
              </a:rPr>
              <a:t></a:t>
            </a:r>
            <a:r>
              <a:rPr lang="en-US" sz="3200" dirty="0" smtClean="0"/>
              <a:t> </a:t>
            </a:r>
            <a:r>
              <a:rPr lang="en-US" sz="3200" dirty="0" err="1" smtClean="0"/>
              <a:t>Joues-tu</a:t>
            </a:r>
            <a:r>
              <a:rPr lang="en-US" sz="3200" dirty="0" smtClean="0"/>
              <a:t> au foot?</a:t>
            </a:r>
          </a:p>
          <a:p>
            <a:r>
              <a:rPr lang="en-US" sz="3200" dirty="0" err="1" smtClean="0"/>
              <a:t>Vous</a:t>
            </a:r>
            <a:r>
              <a:rPr lang="en-US" sz="3200" dirty="0" smtClean="0"/>
              <a:t> </a:t>
            </a:r>
            <a:r>
              <a:rPr lang="en-US" sz="3200" dirty="0" err="1" smtClean="0"/>
              <a:t>parlez</a:t>
            </a:r>
            <a:r>
              <a:rPr lang="en-US" sz="3200" dirty="0" smtClean="0"/>
              <a:t> </a:t>
            </a:r>
            <a:r>
              <a:rPr lang="en-US" sz="3200" dirty="0" err="1" smtClean="0"/>
              <a:t>français</a:t>
            </a:r>
            <a:r>
              <a:rPr lang="en-US" sz="3200" dirty="0" smtClean="0"/>
              <a:t>? </a:t>
            </a:r>
            <a:r>
              <a:rPr lang="en-US" sz="3200" dirty="0" smtClean="0">
                <a:sym typeface="Wingdings"/>
              </a:rPr>
              <a:t></a:t>
            </a:r>
          </a:p>
          <a:p>
            <a:r>
              <a:rPr lang="en-US" sz="3200" dirty="0" smtClean="0">
                <a:sym typeface="Wingdings"/>
              </a:rPr>
              <a:t>Inversion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36384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Rewrite “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étudies</a:t>
            </a:r>
            <a:r>
              <a:rPr lang="en-US" dirty="0" smtClean="0"/>
              <a:t>” into four different questions.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Tu</a:t>
            </a:r>
            <a:r>
              <a:rPr lang="en-US" sz="3200" dirty="0" smtClean="0"/>
              <a:t> </a:t>
            </a:r>
            <a:r>
              <a:rPr lang="en-US" sz="3200" dirty="0" err="1" smtClean="0"/>
              <a:t>étudies</a:t>
            </a:r>
            <a:r>
              <a:rPr lang="en-US" sz="32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Est-</a:t>
            </a:r>
            <a:r>
              <a:rPr lang="en-US" sz="3200" dirty="0" err="1" smtClean="0"/>
              <a:t>ce</a:t>
            </a:r>
            <a:r>
              <a:rPr lang="en-US" sz="3200" dirty="0" smtClean="0"/>
              <a:t> que </a:t>
            </a:r>
            <a:r>
              <a:rPr lang="en-US" sz="3200" dirty="0" err="1" smtClean="0"/>
              <a:t>tu</a:t>
            </a:r>
            <a:r>
              <a:rPr lang="en-US" sz="3200" dirty="0" smtClean="0"/>
              <a:t> </a:t>
            </a:r>
            <a:r>
              <a:rPr lang="en-US" sz="3200" dirty="0" err="1" smtClean="0"/>
              <a:t>étudies</a:t>
            </a:r>
            <a:r>
              <a:rPr lang="en-US" sz="32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Tu</a:t>
            </a:r>
            <a:r>
              <a:rPr lang="en-US" sz="3200" dirty="0" smtClean="0"/>
              <a:t> </a:t>
            </a:r>
            <a:r>
              <a:rPr lang="en-US" sz="3200" dirty="0" err="1" smtClean="0"/>
              <a:t>étudies</a:t>
            </a:r>
            <a:r>
              <a:rPr lang="en-US" sz="3200" dirty="0" smtClean="0"/>
              <a:t>, </a:t>
            </a:r>
            <a:r>
              <a:rPr lang="en-US" sz="3200" dirty="0" err="1" smtClean="0"/>
              <a:t>n’est-ce</a:t>
            </a:r>
            <a:r>
              <a:rPr lang="en-US" sz="3200" dirty="0" smtClean="0"/>
              <a:t> pas?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Étudies-tu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31194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16</TotalTime>
  <Words>159</Words>
  <Application>Microsoft Macintosh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Impact</vt:lpstr>
      <vt:lpstr>Wingdings</vt:lpstr>
      <vt:lpstr>Arial</vt:lpstr>
      <vt:lpstr>Main Event</vt:lpstr>
      <vt:lpstr>Forming  Questions</vt:lpstr>
      <vt:lpstr>There are four ways to ask a question.</vt:lpstr>
      <vt:lpstr>2.  Add “est-ce que” at the beginning of a sentence.</vt:lpstr>
      <vt:lpstr>3.  Add “n’est-ce pas” at the end.</vt:lpstr>
      <vt:lpstr>4.  Flip the subject and verb.</vt:lpstr>
      <vt:lpstr>Rewrite “tu étudies” into four different questions.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Forming Questions</dc:title>
  <dc:creator>Microsoft Office User</dc:creator>
  <cp:lastModifiedBy>Microsoft Office User</cp:lastModifiedBy>
  <cp:revision>10</cp:revision>
  <dcterms:created xsi:type="dcterms:W3CDTF">2016-11-07T00:13:15Z</dcterms:created>
  <dcterms:modified xsi:type="dcterms:W3CDTF">2017-11-07T17:19:15Z</dcterms:modified>
</cp:coreProperties>
</file>