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6" d="100"/>
          <a:sy n="76" d="100"/>
        </p:scale>
        <p:origin x="-141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F245E-AFE6-5440-87D6-9A1C7C5224F8}" type="datetimeFigureOut">
              <a:rPr lang="en-US" smtClean="0"/>
              <a:t>10/22/13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4B6B5-F59A-8142-8AE7-DBB0BD3E2A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828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F245E-AFE6-5440-87D6-9A1C7C5224F8}" type="datetimeFigureOut">
              <a:rPr lang="en-US" smtClean="0"/>
              <a:t>10/22/13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4B6B5-F59A-8142-8AE7-DBB0BD3E2A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917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F245E-AFE6-5440-87D6-9A1C7C5224F8}" type="datetimeFigureOut">
              <a:rPr lang="en-US" smtClean="0"/>
              <a:t>10/22/13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4B6B5-F59A-8142-8AE7-DBB0BD3E2A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311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F245E-AFE6-5440-87D6-9A1C7C5224F8}" type="datetimeFigureOut">
              <a:rPr lang="en-US" smtClean="0"/>
              <a:t>10/22/13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4B6B5-F59A-8142-8AE7-DBB0BD3E2A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739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F245E-AFE6-5440-87D6-9A1C7C5224F8}" type="datetimeFigureOut">
              <a:rPr lang="en-US" smtClean="0"/>
              <a:t>10/22/13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4B6B5-F59A-8142-8AE7-DBB0BD3E2A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159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F245E-AFE6-5440-87D6-9A1C7C5224F8}" type="datetimeFigureOut">
              <a:rPr lang="en-US" smtClean="0"/>
              <a:t>10/22/13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4B6B5-F59A-8142-8AE7-DBB0BD3E2A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542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F245E-AFE6-5440-87D6-9A1C7C5224F8}" type="datetimeFigureOut">
              <a:rPr lang="en-US" smtClean="0"/>
              <a:t>10/22/13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4B6B5-F59A-8142-8AE7-DBB0BD3E2A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734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F245E-AFE6-5440-87D6-9A1C7C5224F8}" type="datetimeFigureOut">
              <a:rPr lang="en-US" smtClean="0"/>
              <a:t>10/22/13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4B6B5-F59A-8142-8AE7-DBB0BD3E2A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680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F245E-AFE6-5440-87D6-9A1C7C5224F8}" type="datetimeFigureOut">
              <a:rPr lang="en-US" smtClean="0"/>
              <a:t>10/22/13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4B6B5-F59A-8142-8AE7-DBB0BD3E2A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492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F245E-AFE6-5440-87D6-9A1C7C5224F8}" type="datetimeFigureOut">
              <a:rPr lang="en-US" smtClean="0"/>
              <a:t>10/22/13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4B6B5-F59A-8142-8AE7-DBB0BD3E2A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421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F245E-AFE6-5440-87D6-9A1C7C5224F8}" type="datetimeFigureOut">
              <a:rPr lang="en-US" smtClean="0"/>
              <a:t>10/22/13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4B6B5-F59A-8142-8AE7-DBB0BD3E2A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554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1F245E-AFE6-5440-87D6-9A1C7C5224F8}" type="datetimeFigureOut">
              <a:rPr lang="en-US" smtClean="0"/>
              <a:t>10/22/13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E4B6B5-F59A-8142-8AE7-DBB0BD3E2A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308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-19555"/>
            <a:ext cx="8229600" cy="921978"/>
          </a:xfrm>
        </p:spPr>
        <p:txBody>
          <a:bodyPr/>
          <a:lstStyle/>
          <a:p>
            <a:r>
              <a:rPr lang="en-US" b="1" u="sng" dirty="0" smtClean="0"/>
              <a:t>Infinitives</a:t>
            </a:r>
            <a:endParaRPr lang="en-US" b="1" u="sng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902423"/>
            <a:ext cx="8229600" cy="5955577"/>
          </a:xfrm>
        </p:spPr>
        <p:txBody>
          <a:bodyPr>
            <a:normAutofit fontScale="92500" lnSpcReduction="10000"/>
          </a:bodyPr>
          <a:lstStyle/>
          <a:p>
            <a:r>
              <a:rPr lang="en-US" b="1" u="sng" dirty="0" smtClean="0"/>
              <a:t>Verb–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a word that expresses action or a state of being.</a:t>
            </a:r>
          </a:p>
          <a:p>
            <a:r>
              <a:rPr lang="en-US" b="1" u="sng" dirty="0"/>
              <a:t>C</a:t>
            </a:r>
            <a:r>
              <a:rPr lang="en-US" b="1" u="sng" dirty="0" smtClean="0"/>
              <a:t>onjugated </a:t>
            </a:r>
            <a:r>
              <a:rPr lang="en-US" b="1" u="sng" dirty="0"/>
              <a:t>V</a:t>
            </a:r>
            <a:r>
              <a:rPr lang="en-US" b="1" u="sng" dirty="0" smtClean="0"/>
              <a:t>erb--</a:t>
            </a:r>
            <a:r>
              <a:rPr lang="en-US" dirty="0" smtClean="0"/>
              <a:t> 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a verb that is specific to a person; you know 	WHO is doing the action.</a:t>
            </a:r>
          </a:p>
          <a:p>
            <a:pPr marL="0" indent="0">
              <a:buNone/>
            </a:pPr>
            <a:r>
              <a:rPr lang="en-US" dirty="0" smtClean="0"/>
              <a:t>		ex.  je </a:t>
            </a:r>
            <a:r>
              <a:rPr lang="en-US" dirty="0" err="1" smtClean="0"/>
              <a:t>suis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  </a:t>
            </a:r>
            <a:r>
              <a:rPr lang="en-US" dirty="0" err="1" smtClean="0"/>
              <a:t>ils</a:t>
            </a:r>
            <a:r>
              <a:rPr lang="en-US" dirty="0" smtClean="0"/>
              <a:t> </a:t>
            </a:r>
            <a:r>
              <a:rPr lang="en-US" dirty="0" err="1" smtClean="0"/>
              <a:t>sont</a:t>
            </a:r>
            <a:endParaRPr lang="en-US" dirty="0" smtClean="0"/>
          </a:p>
          <a:p>
            <a:r>
              <a:rPr lang="en-US" b="1" u="sng" dirty="0"/>
              <a:t>I</a:t>
            </a:r>
            <a:r>
              <a:rPr lang="en-US" b="1" u="sng" dirty="0" smtClean="0"/>
              <a:t>nfinitive–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a verb in its basic form. It is unchanged, or NOT 	conjugated.  </a:t>
            </a:r>
            <a:r>
              <a:rPr lang="en-US" smtClean="0"/>
              <a:t>(“</a:t>
            </a:r>
            <a:r>
              <a:rPr lang="en-US" dirty="0" smtClean="0"/>
              <a:t>To” something </a:t>
            </a:r>
            <a:r>
              <a:rPr lang="en-US" smtClean="0"/>
              <a:t>in English).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	ex.  </a:t>
            </a:r>
            <a:r>
              <a:rPr lang="en-US" dirty="0" err="1" smtClean="0"/>
              <a:t>être</a:t>
            </a:r>
            <a:r>
              <a:rPr lang="en-US" dirty="0" smtClean="0"/>
              <a:t>—to be		</a:t>
            </a:r>
            <a:r>
              <a:rPr lang="en-US" dirty="0" err="1" smtClean="0"/>
              <a:t>regarder</a:t>
            </a:r>
            <a:r>
              <a:rPr lang="en-US" dirty="0" smtClean="0"/>
              <a:t>—to watch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étudier</a:t>
            </a:r>
            <a:r>
              <a:rPr lang="en-US" dirty="0" smtClean="0"/>
              <a:t>– to study		</a:t>
            </a:r>
            <a:r>
              <a:rPr lang="en-US" dirty="0" err="1" smtClean="0"/>
              <a:t>nager</a:t>
            </a:r>
            <a:r>
              <a:rPr lang="en-US" dirty="0" smtClean="0"/>
              <a:t>– to swim</a:t>
            </a:r>
          </a:p>
        </p:txBody>
      </p:sp>
    </p:spTree>
    <p:extLst>
      <p:ext uri="{BB962C8B-B14F-4D97-AF65-F5344CB8AC3E}">
        <p14:creationId xmlns:p14="http://schemas.microsoft.com/office/powerpoint/2010/main" val="7539906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3</Words>
  <Application>Microsoft Macintosh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Infinitives</vt:lpstr>
    </vt:vector>
  </TitlesOfParts>
  <Company>Dublin City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Infinitives</dc:title>
  <dc:creator>DCS DCS</dc:creator>
  <cp:lastModifiedBy>DCS DCS</cp:lastModifiedBy>
  <cp:revision>4</cp:revision>
  <dcterms:created xsi:type="dcterms:W3CDTF">2013-10-22T15:33:55Z</dcterms:created>
  <dcterms:modified xsi:type="dcterms:W3CDTF">2013-10-22T15:58:04Z</dcterms:modified>
</cp:coreProperties>
</file>