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9C356A5-9F6E-FF41-85D7-70AEA85657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06AADA-9783-3E45-9425-B618A2FA86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xmlns:p14="http://schemas.microsoft.com/office/powerpoint/2010/main"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 </a:t>
            </a:r>
            <a:r>
              <a:rPr lang="en-US" b="1" dirty="0" err="1">
                <a:solidFill>
                  <a:schemeClr val="tx1"/>
                </a:solidFill>
              </a:rPr>
              <a:t>v</a:t>
            </a:r>
            <a:r>
              <a:rPr lang="en-US" b="1" dirty="0" err="1" smtClean="0">
                <a:solidFill>
                  <a:schemeClr val="tx1"/>
                </a:solidFill>
              </a:rPr>
              <a:t>erbe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être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1830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Verb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02C24"/>
                </a:solidFill>
              </a:rPr>
              <a:t>a word that show action or a state of being.</a:t>
            </a:r>
          </a:p>
          <a:p>
            <a:pPr lvl="1"/>
            <a:r>
              <a:rPr lang="en-US" sz="2600" dirty="0" smtClean="0">
                <a:solidFill>
                  <a:srgbClr val="302C24"/>
                </a:solidFill>
              </a:rPr>
              <a:t>Examples:  run, jump, play, talk, listen</a:t>
            </a:r>
          </a:p>
          <a:p>
            <a:r>
              <a:rPr lang="en-US" sz="2800" dirty="0" smtClean="0">
                <a:solidFill>
                  <a:srgbClr val="302C24"/>
                </a:solidFill>
              </a:rPr>
              <a:t>In English, we just the verb “to be” to describe how people are.</a:t>
            </a:r>
          </a:p>
          <a:p>
            <a:pPr lvl="1"/>
            <a:r>
              <a:rPr lang="en-US" sz="2600" dirty="0">
                <a:solidFill>
                  <a:srgbClr val="302C24"/>
                </a:solidFill>
              </a:rPr>
              <a:t>I </a:t>
            </a:r>
            <a:r>
              <a:rPr lang="en-US" sz="2600" b="1" dirty="0">
                <a:solidFill>
                  <a:srgbClr val="302C24"/>
                </a:solidFill>
              </a:rPr>
              <a:t>am</a:t>
            </a:r>
            <a:r>
              <a:rPr lang="en-US" sz="2600" dirty="0">
                <a:solidFill>
                  <a:srgbClr val="302C24"/>
                </a:solidFill>
              </a:rPr>
              <a:t> nice.</a:t>
            </a:r>
          </a:p>
          <a:p>
            <a:pPr lvl="1"/>
            <a:r>
              <a:rPr lang="en-US" sz="2600" dirty="0">
                <a:solidFill>
                  <a:srgbClr val="302C24"/>
                </a:solidFill>
              </a:rPr>
              <a:t>We </a:t>
            </a:r>
            <a:r>
              <a:rPr lang="en-US" sz="2600" b="1" dirty="0">
                <a:solidFill>
                  <a:srgbClr val="302C24"/>
                </a:solidFill>
              </a:rPr>
              <a:t>are</a:t>
            </a:r>
            <a:r>
              <a:rPr lang="en-US" sz="2600" dirty="0">
                <a:solidFill>
                  <a:srgbClr val="302C24"/>
                </a:solidFill>
              </a:rPr>
              <a:t> nice</a:t>
            </a:r>
            <a:r>
              <a:rPr lang="en-US" sz="2600" dirty="0" smtClean="0">
                <a:solidFill>
                  <a:srgbClr val="302C24"/>
                </a:solidFill>
              </a:rPr>
              <a:t>.</a:t>
            </a:r>
            <a:endParaRPr lang="en-US" sz="2800" dirty="0" smtClean="0">
              <a:solidFill>
                <a:srgbClr val="302C24"/>
              </a:solidFill>
            </a:endParaRPr>
          </a:p>
          <a:p>
            <a:r>
              <a:rPr lang="en-US" sz="2800" dirty="0" smtClean="0">
                <a:solidFill>
                  <a:srgbClr val="302C24"/>
                </a:solidFill>
              </a:rPr>
              <a:t>In French, you have to use subject pronouns with all verbs.</a:t>
            </a:r>
          </a:p>
          <a:p>
            <a:pPr marL="457200" lvl="1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160699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être</a:t>
            </a:r>
            <a:r>
              <a:rPr lang="en-US" b="1" u="sng" dirty="0" smtClean="0"/>
              <a:t>—to be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je </a:t>
            </a:r>
            <a:r>
              <a:rPr lang="en-US" sz="2800" b="1" dirty="0" err="1" smtClean="0">
                <a:solidFill>
                  <a:schemeClr val="tx1"/>
                </a:solidFill>
              </a:rPr>
              <a:t>suis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elle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on </a:t>
            </a:r>
            <a:r>
              <a:rPr lang="en-US" sz="2800" b="1" dirty="0" err="1" smtClean="0">
                <a:solidFill>
                  <a:schemeClr val="tx1"/>
                </a:solidFill>
              </a:rPr>
              <a:t>est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nous </a:t>
            </a:r>
            <a:r>
              <a:rPr lang="en-US" sz="2800" b="1" dirty="0" err="1" smtClean="0">
                <a:solidFill>
                  <a:schemeClr val="tx1"/>
                </a:solidFill>
              </a:rPr>
              <a:t>sommes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vous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êtes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ils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elles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7922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 French, use </a:t>
            </a:r>
            <a:r>
              <a:rPr lang="en-US" sz="4400" dirty="0" err="1" smtClean="0"/>
              <a:t>être</a:t>
            </a:r>
            <a:r>
              <a:rPr lang="en-US" sz="4400" dirty="0" smtClean="0"/>
              <a:t> to describe how people are.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>
                <a:solidFill>
                  <a:srgbClr val="302C24"/>
                </a:solidFill>
              </a:rPr>
              <a:t>Des </a:t>
            </a:r>
            <a:r>
              <a:rPr lang="en-US" sz="3200" b="1" u="sng" dirty="0" err="1" smtClean="0">
                <a:solidFill>
                  <a:srgbClr val="302C24"/>
                </a:solidFill>
              </a:rPr>
              <a:t>exemples</a:t>
            </a:r>
            <a:endParaRPr lang="en-US" sz="3200" b="1" u="sng" dirty="0" smtClean="0">
              <a:solidFill>
                <a:srgbClr val="302C24"/>
              </a:solidFill>
            </a:endParaRPr>
          </a:p>
          <a:p>
            <a:r>
              <a:rPr lang="en-US" sz="3200" dirty="0" smtClean="0">
                <a:solidFill>
                  <a:srgbClr val="302C24"/>
                </a:solidFill>
              </a:rPr>
              <a:t>Je </a:t>
            </a:r>
            <a:r>
              <a:rPr lang="en-US" sz="3200" dirty="0" err="1" smtClean="0">
                <a:solidFill>
                  <a:srgbClr val="302C24"/>
                </a:solidFill>
              </a:rPr>
              <a:t>suis</a:t>
            </a:r>
            <a:r>
              <a:rPr lang="en-US" sz="3200" dirty="0" smtClean="0">
                <a:solidFill>
                  <a:srgbClr val="302C24"/>
                </a:solidFill>
              </a:rPr>
              <a:t> </a:t>
            </a:r>
            <a:r>
              <a:rPr lang="en-US" sz="3200" dirty="0" err="1" smtClean="0">
                <a:solidFill>
                  <a:srgbClr val="302C24"/>
                </a:solidFill>
              </a:rPr>
              <a:t>sympa</a:t>
            </a:r>
            <a:r>
              <a:rPr lang="en-US" sz="3200" dirty="0" smtClean="0">
                <a:solidFill>
                  <a:srgbClr val="302C24"/>
                </a:solidFill>
              </a:rPr>
              <a:t>.</a:t>
            </a:r>
          </a:p>
          <a:p>
            <a:r>
              <a:rPr lang="en-US" sz="3200" dirty="0" err="1" smtClean="0">
                <a:solidFill>
                  <a:srgbClr val="302C24"/>
                </a:solidFill>
              </a:rPr>
              <a:t>Tu</a:t>
            </a:r>
            <a:r>
              <a:rPr lang="en-US" sz="3200" dirty="0" smtClean="0">
                <a:solidFill>
                  <a:srgbClr val="302C24"/>
                </a:solidFill>
              </a:rPr>
              <a:t> </a:t>
            </a:r>
            <a:r>
              <a:rPr lang="en-US" sz="3200" dirty="0" err="1" smtClean="0">
                <a:solidFill>
                  <a:srgbClr val="302C24"/>
                </a:solidFill>
              </a:rPr>
              <a:t>es</a:t>
            </a:r>
            <a:r>
              <a:rPr lang="en-US" sz="3200" dirty="0" smtClean="0">
                <a:solidFill>
                  <a:srgbClr val="302C24"/>
                </a:solidFill>
              </a:rPr>
              <a:t> cool.</a:t>
            </a:r>
          </a:p>
          <a:p>
            <a:r>
              <a:rPr lang="en-US" sz="3200" dirty="0" err="1" smtClean="0">
                <a:solidFill>
                  <a:srgbClr val="302C24"/>
                </a:solidFill>
              </a:rPr>
              <a:t>Mme</a:t>
            </a:r>
            <a:r>
              <a:rPr lang="en-US" sz="3200" dirty="0" smtClean="0">
                <a:solidFill>
                  <a:srgbClr val="302C24"/>
                </a:solidFill>
              </a:rPr>
              <a:t>, </a:t>
            </a:r>
            <a:r>
              <a:rPr lang="en-US" sz="3200" dirty="0" err="1" smtClean="0">
                <a:solidFill>
                  <a:srgbClr val="302C24"/>
                </a:solidFill>
              </a:rPr>
              <a:t>elle</a:t>
            </a:r>
            <a:r>
              <a:rPr lang="en-US" sz="3200" dirty="0" smtClean="0">
                <a:solidFill>
                  <a:srgbClr val="302C24"/>
                </a:solidFill>
              </a:rPr>
              <a:t> </a:t>
            </a:r>
            <a:r>
              <a:rPr lang="en-US" sz="3200" dirty="0" err="1" smtClean="0">
                <a:solidFill>
                  <a:srgbClr val="302C24"/>
                </a:solidFill>
              </a:rPr>
              <a:t>est</a:t>
            </a:r>
            <a:r>
              <a:rPr lang="en-US" sz="3200" dirty="0" smtClean="0">
                <a:solidFill>
                  <a:srgbClr val="302C24"/>
                </a:solidFill>
              </a:rPr>
              <a:t> cool.</a:t>
            </a:r>
          </a:p>
          <a:p>
            <a:r>
              <a:rPr lang="en-US" sz="3200" dirty="0" err="1" smtClean="0">
                <a:solidFill>
                  <a:srgbClr val="302C24"/>
                </a:solidFill>
              </a:rPr>
              <a:t>Vous</a:t>
            </a:r>
            <a:r>
              <a:rPr lang="en-US" sz="3200" dirty="0" smtClean="0">
                <a:solidFill>
                  <a:srgbClr val="302C24"/>
                </a:solidFill>
              </a:rPr>
              <a:t> </a:t>
            </a:r>
            <a:r>
              <a:rPr lang="en-US" sz="3200" dirty="0" err="1" smtClean="0">
                <a:solidFill>
                  <a:srgbClr val="302C24"/>
                </a:solidFill>
              </a:rPr>
              <a:t>êtes</a:t>
            </a:r>
            <a:r>
              <a:rPr lang="en-US" sz="3200" dirty="0" smtClean="0">
                <a:solidFill>
                  <a:srgbClr val="302C24"/>
                </a:solidFill>
              </a:rPr>
              <a:t> </a:t>
            </a:r>
            <a:r>
              <a:rPr lang="en-US" sz="3200" dirty="0" err="1" smtClean="0">
                <a:solidFill>
                  <a:srgbClr val="302C24"/>
                </a:solidFill>
              </a:rPr>
              <a:t>intéressant</a:t>
            </a:r>
            <a:r>
              <a:rPr lang="en-US" sz="3200" dirty="0" smtClean="0">
                <a:solidFill>
                  <a:srgbClr val="302C24"/>
                </a:solidFill>
              </a:rPr>
              <a:t>.</a:t>
            </a:r>
            <a:endParaRPr lang="en-US" sz="3200" dirty="0">
              <a:solidFill>
                <a:srgbClr val="302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7368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être</a:t>
            </a:r>
            <a:r>
              <a:rPr lang="en-US" b="1" u="sng" dirty="0" smtClean="0"/>
              <a:t>—to be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je </a:t>
            </a:r>
            <a:r>
              <a:rPr lang="en-US" sz="2800" b="1" dirty="0" err="1" smtClean="0">
                <a:solidFill>
                  <a:schemeClr val="tx1"/>
                </a:solidFill>
              </a:rPr>
              <a:t>suis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tu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elle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on </a:t>
            </a:r>
            <a:r>
              <a:rPr lang="en-US" sz="2800" b="1" dirty="0" err="1" smtClean="0">
                <a:solidFill>
                  <a:schemeClr val="tx1"/>
                </a:solidFill>
              </a:rPr>
              <a:t>est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nous </a:t>
            </a:r>
            <a:r>
              <a:rPr lang="en-US" sz="2800" b="1" dirty="0" err="1" smtClean="0">
                <a:solidFill>
                  <a:schemeClr val="tx1"/>
                </a:solidFill>
              </a:rPr>
              <a:t>sommes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vous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êtes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ils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chemeClr val="tx1"/>
                </a:solidFill>
              </a:rPr>
              <a:t>elles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sont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38388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154</TotalTime>
  <Words>139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Saddle</vt:lpstr>
      <vt:lpstr>Le verbe être</vt:lpstr>
      <vt:lpstr>Verb</vt:lpstr>
      <vt:lpstr>être—to be</vt:lpstr>
      <vt:lpstr>In French, use être to describe how people are.</vt:lpstr>
      <vt:lpstr>être—to be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 être</dc:title>
  <dc:creator>DCS DCS</dc:creator>
  <cp:lastModifiedBy>DCS DCS</cp:lastModifiedBy>
  <cp:revision>9</cp:revision>
  <dcterms:created xsi:type="dcterms:W3CDTF">2013-09-23T16:37:27Z</dcterms:created>
  <dcterms:modified xsi:type="dcterms:W3CDTF">2013-09-23T19:11:38Z</dcterms:modified>
</cp:coreProperties>
</file>