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9596-04C8-4E7C-837D-183ED1CB54D8}" type="datetimeFigureOut">
              <a:rPr lang="en-US" smtClean="0"/>
              <a:pPr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0CBD6-9937-4580-9FEF-9CDD50C03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Hier</a:t>
            </a:r>
            <a:r>
              <a:rPr lang="en-US" dirty="0" smtClean="0">
                <a:latin typeface="Arial Black" pitchFamily="34" charset="0"/>
              </a:rPr>
              <a:t> après-midi</a:t>
            </a:r>
            <a:endParaRPr lang="en-US" dirty="0"/>
          </a:p>
        </p:txBody>
      </p:sp>
      <p:pic>
        <p:nvPicPr>
          <p:cNvPr id="4" name="Picture 7" descr="C:\Users\Kelly\AppData\Local\Microsoft\Windows\Temporary Internet Files\Content.IE5\G5E1VWN6\MCj042445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6271717" cy="512064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Des </a:t>
            </a:r>
            <a:r>
              <a:rPr lang="en-US" sz="4000" dirty="0" err="1" smtClean="0">
                <a:solidFill>
                  <a:schemeClr val="bg1"/>
                </a:solidFill>
                <a:latin typeface="Arial Black" pitchFamily="34" charset="0"/>
              </a:rPr>
              <a:t>exemples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err="1" smtClean="0">
                <a:solidFill>
                  <a:schemeClr val="bg1"/>
                </a:solidFill>
                <a:latin typeface="Arial Black" pitchFamily="34" charset="0"/>
              </a:rPr>
              <a:t>Avoir</a:t>
            </a:r>
            <a:endParaRPr lang="en-US" sz="2800" b="1" u="sng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J’ai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latin typeface="Arial Black" pitchFamily="34" charset="0"/>
              </a:rPr>
              <a:t>eu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faim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J’ai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Arial Black" pitchFamily="34" charset="0"/>
              </a:rPr>
              <a:t>eu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besoin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d’étudier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pour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l’interro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La conclusion: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chemeClr val="bg1"/>
                </a:solidFill>
                <a:latin typeface="Arial Black" pitchFamily="34" charset="0"/>
              </a:rPr>
              <a:t>Verb	       Past Participle	English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ial Black" pitchFamily="34" charset="0"/>
              </a:rPr>
              <a:t>faire		fait				done/did</a:t>
            </a:r>
          </a:p>
          <a:p>
            <a:pPr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Arial Black" pitchFamily="34" charset="0"/>
              </a:rPr>
              <a:t>avoir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     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eu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				had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être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	      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été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				been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	</a:t>
            </a:r>
            <a:endParaRPr lang="en-US" sz="2800" b="1" u="sng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La fin!</a:t>
            </a:r>
            <a:endParaRPr lang="en-US" dirty="0"/>
          </a:p>
        </p:txBody>
      </p:sp>
      <p:pic>
        <p:nvPicPr>
          <p:cNvPr id="4098" name="Picture 2" descr="C:\Users\Kelly\AppData\Local\Microsoft\Windows\Temporary Internet Files\Content.IE5\ZQTVNYO1\MCj0423842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4325" y="1219200"/>
            <a:ext cx="5075350" cy="54864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 Black" pitchFamily="34" charset="0"/>
              </a:rPr>
              <a:t>Hier</a:t>
            </a:r>
            <a:r>
              <a:rPr lang="en-US" sz="4000" dirty="0" smtClean="0">
                <a:latin typeface="Arial Black" pitchFamily="34" charset="0"/>
              </a:rPr>
              <a:t> après-midi…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 shopping.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fait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 sandwich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délicieux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l’exercise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je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fait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devoirs.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Est-ce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 fait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les devoirs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?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Note:  avec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faire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“fai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</a:t>
            </a: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 Black" pitchFamily="34" charset="0"/>
              </a:rPr>
              <a:t>Hier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soir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très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fatiguée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grognonne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(grumpy).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impatiente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avec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désolée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(sorry).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fatigué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fatiguée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grognon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grognonne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Note:  avec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 descr="C:\Users\Kelly\AppData\Local\Microsoft\Windows\Temporary Internet Files\Content.IE5\G5E1VWN6\MCj042445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28600"/>
            <a:ext cx="1679922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 Black" pitchFamily="34" charset="0"/>
              </a:rPr>
              <a:t>Hier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soir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soif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sommeil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besoin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dormir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beaucoup de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problèmes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Alors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j’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mangé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 la glace.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mieux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(better).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!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Génial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!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Note:  avec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avoir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elly\AppData\Local\Microsoft\Windows\Temporary Internet Files\Content.IE5\0UCOP7VY\MCj043797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04800"/>
            <a:ext cx="1876425" cy="16002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itchFamily="34" charset="0"/>
              </a:rPr>
              <a:t>Translate:</a:t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>1.  Rough translation</a:t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>2.  Word for word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fai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devoirs.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fatiguée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(I have done my homework. = I did my homework).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(I have been tired. = I was tired).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(I have had hunger. = I was hungry).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fait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= done    </a:t>
            </a:r>
          </a:p>
          <a:p>
            <a:pPr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= been     </a:t>
            </a:r>
          </a:p>
          <a:p>
            <a:pPr>
              <a:buNone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=had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La </a:t>
            </a:r>
            <a:r>
              <a:rPr lang="en-US" sz="4000" dirty="0" err="1" smtClean="0">
                <a:latin typeface="Arial Black" pitchFamily="34" charset="0"/>
              </a:rPr>
              <a:t>révision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fai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devoirs.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fatiguée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J’ai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as fait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les devoirs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été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fatigué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(e)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matin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besoin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d’étudier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Irregular Verbs</a:t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in the past tense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Some verbs that are irregular in the </a:t>
            </a:r>
            <a:r>
              <a:rPr lang="en-US" sz="2800" u="sng" dirty="0" smtClean="0">
                <a:solidFill>
                  <a:schemeClr val="bg1"/>
                </a:solidFill>
                <a:latin typeface="Arial Black" pitchFamily="34" charset="0"/>
              </a:rPr>
              <a:t>present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tense 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 are also irregular in the </a:t>
            </a:r>
            <a:r>
              <a:rPr lang="en-US" sz="2800" u="sng" dirty="0" smtClean="0">
                <a:solidFill>
                  <a:schemeClr val="bg1"/>
                </a:solidFill>
                <a:latin typeface="Arial Black" pitchFamily="34" charset="0"/>
              </a:rPr>
              <a:t>past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tense.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Three important irregular verbs are: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  faire,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être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, and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avoir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Note:  they still use </a:t>
            </a:r>
            <a:r>
              <a:rPr lang="en-US" sz="2800" u="sng" dirty="0" smtClean="0">
                <a:solidFill>
                  <a:schemeClr val="bg1"/>
                </a:solidFill>
                <a:latin typeface="Arial Black" pitchFamily="34" charset="0"/>
              </a:rPr>
              <a:t>AVOIR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as their helping verb. (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J’ai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fait du shopping).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Des </a:t>
            </a:r>
            <a:r>
              <a:rPr lang="en-US" sz="4000" dirty="0" err="1" smtClean="0">
                <a:solidFill>
                  <a:schemeClr val="bg1"/>
                </a:solidFill>
                <a:latin typeface="Arial Black" pitchFamily="34" charset="0"/>
              </a:rPr>
              <a:t>exemples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chemeClr val="bg1"/>
                </a:solidFill>
                <a:latin typeface="Arial Black" pitchFamily="34" charset="0"/>
              </a:rPr>
              <a:t>Faire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J’ai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fai</a:t>
            </a:r>
            <a:r>
              <a:rPr lang="en-US" sz="2800" u="sng" dirty="0" smtClean="0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du shopping pour un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cadeau</a:t>
            </a: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pour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l’anniversaire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de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mon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ami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endParaRPr lang="en-US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Nous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avons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fai</a:t>
            </a:r>
            <a:r>
              <a:rPr lang="en-US" sz="2800" u="sng" dirty="0" smtClean="0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les devoirs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pour le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cours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d’histoire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.			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Des </a:t>
            </a:r>
            <a:r>
              <a:rPr lang="en-US" sz="4000" dirty="0" err="1" smtClean="0">
                <a:solidFill>
                  <a:schemeClr val="bg1"/>
                </a:solidFill>
                <a:latin typeface="Arial Black" pitchFamily="34" charset="0"/>
              </a:rPr>
              <a:t>exemples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err="1" smtClean="0">
                <a:solidFill>
                  <a:schemeClr val="bg1"/>
                </a:solidFill>
                <a:latin typeface="Arial Black" pitchFamily="34" charset="0"/>
              </a:rPr>
              <a:t>Être</a:t>
            </a:r>
            <a:endParaRPr lang="en-US" sz="2800" b="1" u="sng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J’ai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été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malade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pendant le week-end.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	Elle a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été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Black" pitchFamily="34" charset="0"/>
              </a:rPr>
              <a:t>stupide</a:t>
            </a:r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359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Hier après-midi</vt:lpstr>
      <vt:lpstr>Hier après-midi…</vt:lpstr>
      <vt:lpstr>Hier soir</vt:lpstr>
      <vt:lpstr>Hier soir</vt:lpstr>
      <vt:lpstr>Translate: 1.  Rough translation 2.  Word for word   </vt:lpstr>
      <vt:lpstr>La révision</vt:lpstr>
      <vt:lpstr>Irregular Verbs in the past tense</vt:lpstr>
      <vt:lpstr>Des exemples</vt:lpstr>
      <vt:lpstr>Des exemples</vt:lpstr>
      <vt:lpstr>Des exemples</vt:lpstr>
      <vt:lpstr>La conclusion:</vt:lpstr>
      <vt:lpstr>La fin!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après-midi</dc:title>
  <dc:creator>Kelly</dc:creator>
  <cp:lastModifiedBy>DCS DCS</cp:lastModifiedBy>
  <cp:revision>86</cp:revision>
  <cp:lastPrinted>2012-11-12T17:44:12Z</cp:lastPrinted>
  <dcterms:created xsi:type="dcterms:W3CDTF">2009-12-10T20:47:32Z</dcterms:created>
  <dcterms:modified xsi:type="dcterms:W3CDTF">2014-10-08T14:15:53Z</dcterms:modified>
</cp:coreProperties>
</file>