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9" r:id="rId2"/>
    <p:sldId id="260" r:id="rId3"/>
    <p:sldId id="261" r:id="rId4"/>
    <p:sldId id="257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/>
    <p:restoredTop sz="94703"/>
  </p:normalViewPr>
  <p:slideViewPr>
    <p:cSldViewPr snapToGrid="0" snapToObjects="1">
      <p:cViewPr varScale="1">
        <p:scale>
          <a:sx n="128" d="100"/>
          <a:sy n="128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ransition spd="slow">
    <p:push dir="u"/>
  </p:transition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89647"/>
            <a:ext cx="7907337" cy="841686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Réponses</a:t>
            </a:r>
            <a:r>
              <a:rPr lang="en-US" dirty="0" smtClean="0"/>
              <a:t> des devoirs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931334"/>
            <a:ext cx="7232650" cy="5740400"/>
          </a:xfrm>
        </p:spPr>
        <p:txBody>
          <a:bodyPr numCol="2"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3200" b="1" dirty="0" smtClean="0"/>
              <a:t> des 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/>
              <a:t>du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/>
              <a:t>du, de la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/>
              <a:t>du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/>
              <a:t>de la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/>
              <a:t>de l’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/>
              <a:t>des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200" b="1" dirty="0" smtClean="0"/>
              <a:t>du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b="1" dirty="0" smtClean="0"/>
              <a:t>du, du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b="1" dirty="0" smtClean="0"/>
              <a:t>du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b="1"/>
              <a:t>d</a:t>
            </a:r>
            <a:r>
              <a:rPr lang="en-US" sz="3200" b="1" smtClean="0"/>
              <a:t>es, des</a:t>
            </a:r>
            <a:endParaRPr lang="en-US" sz="3200" b="1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200" b="1" dirty="0" smtClean="0"/>
              <a:t>de la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b="1" dirty="0" smtClean="0"/>
              <a:t>des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b="1" dirty="0" smtClean="0"/>
              <a:t>de la</a:t>
            </a:r>
          </a:p>
        </p:txBody>
      </p:sp>
    </p:spTree>
    <p:extLst>
      <p:ext uri="{BB962C8B-B14F-4D97-AF65-F5344CB8AC3E}">
        <p14:creationId xmlns:p14="http://schemas.microsoft.com/office/powerpoint/2010/main" val="28865910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Pour le petit </a:t>
            </a:r>
            <a:r>
              <a:rPr lang="en-US" sz="3200" b="1" dirty="0" err="1" smtClean="0"/>
              <a:t>déjeuner</a:t>
            </a:r>
            <a:r>
              <a:rPr lang="en-US" sz="3200" b="1" dirty="0" smtClean="0"/>
              <a:t>,</a:t>
            </a:r>
            <a:r>
              <a:rPr lang="en-US" sz="3200" b="1" dirty="0"/>
              <a:t> </a:t>
            </a:r>
            <a:r>
              <a:rPr lang="en-US" sz="3200" b="1" dirty="0" smtClean="0"/>
              <a:t>je </a:t>
            </a:r>
            <a:r>
              <a:rPr lang="en-US" sz="3200" b="1" dirty="0" err="1" smtClean="0"/>
              <a:t>peux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prendre</a:t>
            </a:r>
            <a:r>
              <a:rPr lang="en-US" sz="3200" b="1" dirty="0" smtClean="0"/>
              <a:t> (I could have) des </a:t>
            </a:r>
            <a:r>
              <a:rPr lang="en-US" sz="3200" b="1" dirty="0" err="1" smtClean="0"/>
              <a:t>œufs</a:t>
            </a:r>
            <a:r>
              <a:rPr lang="en-US" sz="3200" b="1" dirty="0" smtClean="0"/>
              <a:t>, du </a:t>
            </a:r>
            <a:r>
              <a:rPr lang="en-US" sz="3200" b="1" dirty="0" err="1" smtClean="0"/>
              <a:t>fromage</a:t>
            </a:r>
            <a:r>
              <a:rPr lang="en-US" sz="3200" b="1" dirty="0" smtClean="0"/>
              <a:t>, de la </a:t>
            </a:r>
            <a:r>
              <a:rPr lang="en-US" sz="3200" b="1" dirty="0" err="1" smtClean="0"/>
              <a:t>saucisse</a:t>
            </a:r>
            <a:r>
              <a:rPr lang="en-US" sz="3200" b="1" dirty="0" smtClean="0"/>
              <a:t>, du </a:t>
            </a:r>
            <a:r>
              <a:rPr lang="en-US" sz="3200" b="1" dirty="0" err="1" smtClean="0"/>
              <a:t>yaourt</a:t>
            </a:r>
            <a:r>
              <a:rPr lang="en-US" sz="3200" b="1" dirty="0" smtClean="0"/>
              <a:t>, des </a:t>
            </a:r>
            <a:r>
              <a:rPr lang="en-US" sz="3200" b="1" dirty="0" err="1" smtClean="0"/>
              <a:t>céréaeles</a:t>
            </a:r>
            <a:r>
              <a:rPr lang="en-US" sz="3200" b="1" dirty="0" smtClean="0"/>
              <a:t> avec du </a:t>
            </a:r>
            <a:r>
              <a:rPr lang="en-US" sz="3200" b="1" dirty="0" err="1" smtClean="0"/>
              <a:t>lait</a:t>
            </a:r>
            <a:r>
              <a:rPr lang="en-US" sz="3200" b="1" smtClean="0"/>
              <a:t>, de </a:t>
            </a:r>
            <a:r>
              <a:rPr lang="en-US" sz="3200" b="1" dirty="0" smtClean="0"/>
              <a:t>la baguette avec de la </a:t>
            </a:r>
            <a:r>
              <a:rPr lang="en-US" sz="3200" b="1" dirty="0" err="1" smtClean="0"/>
              <a:t>confiture</a:t>
            </a:r>
            <a:r>
              <a:rPr lang="en-US" sz="3200" b="1" dirty="0" smtClean="0"/>
              <a:t>, et du jus </a:t>
            </a:r>
            <a:r>
              <a:rPr lang="en-US" sz="3200" b="1" dirty="0" err="1" smtClean="0"/>
              <a:t>d’orange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78986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Le </a:t>
            </a:r>
            <a:r>
              <a:rPr lang="en-US" sz="3200" b="1" dirty="0" err="1" smtClean="0"/>
              <a:t>matin</a:t>
            </a:r>
            <a:r>
              <a:rPr lang="en-US" sz="3200" b="1" dirty="0" smtClean="0"/>
              <a:t>, je </a:t>
            </a:r>
            <a:r>
              <a:rPr lang="en-US" sz="3200" b="1" dirty="0" err="1" smtClean="0"/>
              <a:t>prends</a:t>
            </a:r>
            <a:r>
              <a:rPr lang="en-US" sz="3200" b="1" dirty="0" smtClean="0"/>
              <a:t> des </a:t>
            </a:r>
            <a:r>
              <a:rPr lang="en-US" sz="3200" b="1" dirty="0" err="1" smtClean="0"/>
              <a:t>gaufres</a:t>
            </a:r>
            <a:r>
              <a:rPr lang="en-US" sz="3200" b="1" dirty="0" smtClean="0"/>
              <a:t> (waffles) au </a:t>
            </a:r>
            <a:r>
              <a:rPr lang="en-US" sz="3200" b="1" dirty="0" err="1" smtClean="0"/>
              <a:t>chocolat</a:t>
            </a:r>
            <a:r>
              <a:rPr lang="en-US" sz="3200" b="1" dirty="0" smtClean="0"/>
              <a:t> et de </a:t>
            </a:r>
            <a:r>
              <a:rPr lang="en-US" sz="3200" b="1" dirty="0" err="1" smtClean="0"/>
              <a:t>l’eau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minérale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Parfois</a:t>
            </a:r>
            <a:r>
              <a:rPr lang="en-US" sz="3200" b="1" dirty="0" smtClean="0"/>
              <a:t> je </a:t>
            </a:r>
            <a:r>
              <a:rPr lang="en-US" sz="3200" b="1" dirty="0" err="1" smtClean="0"/>
              <a:t>prends</a:t>
            </a:r>
            <a:r>
              <a:rPr lang="en-US" sz="3200" b="1" dirty="0" smtClean="0"/>
              <a:t> des </a:t>
            </a:r>
            <a:r>
              <a:rPr lang="en-US" sz="3200" b="1" dirty="0" err="1" smtClean="0"/>
              <a:t>céréales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ou</a:t>
            </a:r>
            <a:r>
              <a:rPr lang="en-US" sz="3200" b="1" dirty="0" smtClean="0"/>
              <a:t> des </a:t>
            </a:r>
            <a:r>
              <a:rPr lang="en-US" sz="3200" b="1" dirty="0" err="1" smtClean="0"/>
              <a:t>œufs</a:t>
            </a:r>
            <a:r>
              <a:rPr lang="en-US" sz="3200" b="1" dirty="0" smtClean="0"/>
              <a:t>.  Mon </a:t>
            </a:r>
            <a:r>
              <a:rPr lang="en-US" sz="3200" b="1" dirty="0" err="1" smtClean="0"/>
              <a:t>mari</a:t>
            </a:r>
            <a:r>
              <a:rPr lang="en-US" sz="3200" b="1" dirty="0" smtClean="0"/>
              <a:t> M. </a:t>
            </a:r>
            <a:r>
              <a:rPr lang="en-US" sz="3200" b="1" dirty="0" err="1" smtClean="0"/>
              <a:t>Kanitz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prend</a:t>
            </a:r>
            <a:r>
              <a:rPr lang="en-US" sz="3200" b="1" dirty="0" smtClean="0"/>
              <a:t> du pain </a:t>
            </a:r>
            <a:r>
              <a:rPr lang="en-US" sz="3200" b="1" dirty="0" err="1" smtClean="0"/>
              <a:t>grillé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une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tartine</a:t>
            </a:r>
            <a:r>
              <a:rPr lang="en-US" sz="3200" b="1" dirty="0"/>
              <a:t>)</a:t>
            </a:r>
            <a:r>
              <a:rPr lang="en-US" sz="3200" b="1" dirty="0" smtClean="0"/>
              <a:t> et du café.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25813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30887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Du, de la, de l’, des,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 </a:t>
            </a:r>
            <a:r>
              <a:rPr lang="en-US" dirty="0" err="1" smtClean="0">
                <a:solidFill>
                  <a:schemeClr val="tx1"/>
                </a:solidFill>
              </a:rPr>
              <a:t>ou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46" y="2085654"/>
            <a:ext cx="8504925" cy="439257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Je </a:t>
            </a:r>
            <a:r>
              <a:rPr lang="en-US" sz="3200" b="1" dirty="0" err="1" smtClean="0">
                <a:solidFill>
                  <a:schemeClr val="tx1"/>
                </a:solidFill>
              </a:rPr>
              <a:t>prends</a:t>
            </a:r>
            <a:r>
              <a:rPr lang="en-US" sz="3200" b="1" dirty="0" smtClean="0">
                <a:solidFill>
                  <a:schemeClr val="tx1"/>
                </a:solidFill>
              </a:rPr>
              <a:t> _______ </a:t>
            </a:r>
            <a:r>
              <a:rPr lang="en-US" sz="3200" b="1" dirty="0" err="1" smtClean="0">
                <a:solidFill>
                  <a:schemeClr val="tx1"/>
                </a:solidFill>
              </a:rPr>
              <a:t>porc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Je </a:t>
            </a:r>
            <a:r>
              <a:rPr lang="en-US" sz="3200" b="1" dirty="0" err="1" smtClean="0">
                <a:solidFill>
                  <a:schemeClr val="tx1"/>
                </a:solidFill>
              </a:rPr>
              <a:t>prends</a:t>
            </a:r>
            <a:r>
              <a:rPr lang="en-US" sz="3200" b="1" dirty="0" smtClean="0">
                <a:solidFill>
                  <a:schemeClr val="tx1"/>
                </a:solidFill>
              </a:rPr>
              <a:t> ______ </a:t>
            </a:r>
            <a:r>
              <a:rPr lang="en-US" sz="3200" b="1" dirty="0" err="1" smtClean="0">
                <a:solidFill>
                  <a:schemeClr val="tx1"/>
                </a:solidFill>
              </a:rPr>
              <a:t>œuf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Je mange ______ </a:t>
            </a:r>
            <a:r>
              <a:rPr lang="en-US" sz="3200" b="1" dirty="0" err="1" smtClean="0">
                <a:solidFill>
                  <a:schemeClr val="tx1"/>
                </a:solidFill>
              </a:rPr>
              <a:t>tarte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aux fraises.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Il mange ______  </a:t>
            </a:r>
            <a:r>
              <a:rPr lang="en-US" sz="3200" b="1" dirty="0" err="1" smtClean="0">
                <a:solidFill>
                  <a:schemeClr val="tx1"/>
                </a:solidFill>
              </a:rPr>
              <a:t>riz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Elle </a:t>
            </a:r>
            <a:r>
              <a:rPr lang="en-US" sz="3200" b="1" dirty="0" err="1" smtClean="0">
                <a:solidFill>
                  <a:schemeClr val="tx1"/>
                </a:solidFill>
              </a:rPr>
              <a:t>prend</a:t>
            </a:r>
            <a:r>
              <a:rPr lang="en-US" sz="3200" b="1" dirty="0" smtClean="0">
                <a:solidFill>
                  <a:schemeClr val="tx1"/>
                </a:solidFill>
              </a:rPr>
              <a:t> ______ fruits.</a:t>
            </a:r>
          </a:p>
          <a:p>
            <a:pPr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tx1"/>
                </a:solidFill>
              </a:rPr>
              <a:t>Elles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prennent</a:t>
            </a:r>
            <a:r>
              <a:rPr lang="en-US" sz="3200" b="1" dirty="0" smtClean="0">
                <a:solidFill>
                  <a:schemeClr val="tx1"/>
                </a:solidFill>
              </a:rPr>
              <a:t> ______ </a:t>
            </a:r>
            <a:r>
              <a:rPr lang="en-US" sz="3200" b="1" dirty="0" err="1" smtClean="0">
                <a:solidFill>
                  <a:schemeClr val="tx1"/>
                </a:solidFill>
              </a:rPr>
              <a:t>fromage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917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6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6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6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6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Du, de la, de l’, des,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un </a:t>
            </a:r>
            <a:r>
              <a:rPr lang="en-US" dirty="0" err="1">
                <a:solidFill>
                  <a:schemeClr val="tx1"/>
                </a:solidFill>
              </a:rPr>
              <a:t>ou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2250040"/>
            <a:ext cx="8360228" cy="4179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7"/>
            </a:pPr>
            <a:r>
              <a:rPr lang="en-US" sz="3200" b="1" dirty="0" smtClean="0">
                <a:solidFill>
                  <a:schemeClr val="tx1"/>
                </a:solidFill>
              </a:rPr>
              <a:t>Nous </a:t>
            </a:r>
            <a:r>
              <a:rPr lang="en-US" sz="3200" b="1" dirty="0" err="1">
                <a:solidFill>
                  <a:schemeClr val="tx1"/>
                </a:solidFill>
              </a:rPr>
              <a:t>mangeons</a:t>
            </a:r>
            <a:r>
              <a:rPr lang="en-US" sz="3200" b="1" dirty="0">
                <a:solidFill>
                  <a:schemeClr val="tx1"/>
                </a:solidFill>
              </a:rPr>
              <a:t> ______ fruits de mer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eriod" startAt="7"/>
            </a:pPr>
            <a:r>
              <a:rPr lang="en-US" sz="3200" b="1" dirty="0" err="1" smtClean="0">
                <a:solidFill>
                  <a:schemeClr val="tx1"/>
                </a:solidFill>
              </a:rPr>
              <a:t>Vous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prenez</a:t>
            </a:r>
            <a:r>
              <a:rPr lang="en-US" sz="3200" b="1" dirty="0" smtClean="0">
                <a:solidFill>
                  <a:schemeClr val="tx1"/>
                </a:solidFill>
              </a:rPr>
              <a:t> _____ escargot.</a:t>
            </a:r>
          </a:p>
          <a:p>
            <a:pPr marL="514350" indent="-514350">
              <a:buAutoNum type="arabicPeriod" startAt="7"/>
            </a:pPr>
            <a:r>
              <a:rPr lang="en-US" sz="3200" b="1" dirty="0" err="1" smtClean="0">
                <a:solidFill>
                  <a:schemeClr val="tx1"/>
                </a:solidFill>
              </a:rPr>
              <a:t>Ils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mangent</a:t>
            </a:r>
            <a:r>
              <a:rPr lang="en-US" sz="3200" b="1" dirty="0" smtClean="0">
                <a:solidFill>
                  <a:schemeClr val="tx1"/>
                </a:solidFill>
              </a:rPr>
              <a:t> _____ sandwich.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10.  Je bois _____ </a:t>
            </a:r>
            <a:r>
              <a:rPr lang="en-US" sz="3200" b="1" dirty="0" err="1" smtClean="0">
                <a:solidFill>
                  <a:schemeClr val="tx1"/>
                </a:solidFill>
              </a:rPr>
              <a:t>lait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eriod" startAt="11"/>
            </a:pP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Vous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buvez</a:t>
            </a:r>
            <a:r>
              <a:rPr lang="en-US" sz="3200" b="1" dirty="0" smtClean="0">
                <a:solidFill>
                  <a:schemeClr val="tx1"/>
                </a:solidFill>
              </a:rPr>
              <a:t> _____eau.</a:t>
            </a:r>
          </a:p>
          <a:p>
            <a:pPr marL="514350" indent="-514350">
              <a:buAutoNum type="arabicPeriod" startAt="11"/>
            </a:pP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 Bois-</a:t>
            </a:r>
            <a:r>
              <a:rPr lang="en-US" sz="3200" b="1" dirty="0" err="1" smtClean="0">
                <a:solidFill>
                  <a:schemeClr val="tx1"/>
                </a:solidFill>
              </a:rPr>
              <a:t>tu</a:t>
            </a:r>
            <a:r>
              <a:rPr lang="en-US" sz="3200" b="1" dirty="0" smtClean="0">
                <a:solidFill>
                  <a:schemeClr val="tx1"/>
                </a:solidFill>
              </a:rPr>
              <a:t> _____ café le </a:t>
            </a:r>
            <a:r>
              <a:rPr lang="en-US" sz="3200" b="1" dirty="0" err="1" smtClean="0">
                <a:solidFill>
                  <a:schemeClr val="tx1"/>
                </a:solidFill>
              </a:rPr>
              <a:t>matin</a:t>
            </a:r>
            <a:r>
              <a:rPr lang="en-US" sz="3200" b="1" dirty="0" smtClean="0">
                <a:solidFill>
                  <a:schemeClr val="tx1"/>
                </a:solidFill>
              </a:rPr>
              <a:t>?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44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Des 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408" y="1023926"/>
            <a:ext cx="7720430" cy="5331248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3600" b="1" dirty="0" err="1">
                <a:solidFill>
                  <a:schemeClr val="tx1"/>
                </a:solidFill>
              </a:rPr>
              <a:t>Qu’est-ce</a:t>
            </a:r>
            <a:r>
              <a:rPr lang="en-US" sz="3600" b="1" dirty="0">
                <a:solidFill>
                  <a:schemeClr val="tx1"/>
                </a:solidFill>
              </a:rPr>
              <a:t> que </a:t>
            </a:r>
            <a:r>
              <a:rPr lang="en-US" sz="3600" b="1" dirty="0" err="1">
                <a:solidFill>
                  <a:schemeClr val="tx1"/>
                </a:solidFill>
              </a:rPr>
              <a:t>tu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manges</a:t>
            </a:r>
            <a:r>
              <a:rPr lang="en-US" sz="3600" b="1" dirty="0">
                <a:solidFill>
                  <a:schemeClr val="tx1"/>
                </a:solidFill>
              </a:rPr>
              <a:t> et bois </a:t>
            </a:r>
            <a:r>
              <a:rPr lang="en-US" sz="3600" b="1" dirty="0" err="1">
                <a:solidFill>
                  <a:schemeClr val="tx1"/>
                </a:solidFill>
              </a:rPr>
              <a:t>quand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il</a:t>
            </a:r>
            <a:r>
              <a:rPr lang="en-US" sz="3600" b="1" dirty="0">
                <a:solidFill>
                  <a:schemeClr val="tx1"/>
                </a:solidFill>
              </a:rPr>
              <a:t> fait </a:t>
            </a:r>
            <a:r>
              <a:rPr lang="en-US" sz="3600" b="1" dirty="0" err="1" smtClean="0">
                <a:solidFill>
                  <a:schemeClr val="tx1"/>
                </a:solidFill>
              </a:rPr>
              <a:t>froid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en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automne</a:t>
            </a:r>
            <a:r>
              <a:rPr lang="en-US" sz="3600" b="1" dirty="0" smtClean="0">
                <a:solidFill>
                  <a:schemeClr val="tx1"/>
                </a:solidFill>
              </a:rPr>
              <a:t>?</a:t>
            </a:r>
            <a:endParaRPr lang="en-US" sz="3600" b="1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tx1"/>
                </a:solidFill>
              </a:rPr>
              <a:t>Qu’est-ce</a:t>
            </a:r>
            <a:r>
              <a:rPr lang="en-US" sz="3600" b="1" dirty="0" smtClean="0">
                <a:solidFill>
                  <a:schemeClr val="tx1"/>
                </a:solidFill>
              </a:rPr>
              <a:t> que </a:t>
            </a:r>
            <a:r>
              <a:rPr lang="en-US" sz="3600" b="1" dirty="0" err="1" smtClean="0">
                <a:solidFill>
                  <a:schemeClr val="tx1"/>
                </a:solidFill>
              </a:rPr>
              <a:t>tu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manges</a:t>
            </a:r>
            <a:r>
              <a:rPr lang="en-US" sz="3600" b="1" dirty="0" smtClean="0">
                <a:solidFill>
                  <a:schemeClr val="tx1"/>
                </a:solidFill>
              </a:rPr>
              <a:t> et bois </a:t>
            </a:r>
            <a:r>
              <a:rPr lang="en-US" sz="3600" b="1" dirty="0" err="1" smtClean="0">
                <a:solidFill>
                  <a:schemeClr val="tx1"/>
                </a:solidFill>
              </a:rPr>
              <a:t>quand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il</a:t>
            </a:r>
            <a:r>
              <a:rPr lang="en-US" sz="3600" b="1" dirty="0" smtClean="0">
                <a:solidFill>
                  <a:schemeClr val="tx1"/>
                </a:solidFill>
              </a:rPr>
              <a:t> fait </a:t>
            </a:r>
            <a:r>
              <a:rPr lang="en-US" sz="3600" b="1" dirty="0" err="1" smtClean="0">
                <a:solidFill>
                  <a:schemeClr val="tx1"/>
                </a:solidFill>
              </a:rPr>
              <a:t>chaud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en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été</a:t>
            </a:r>
            <a:r>
              <a:rPr lang="en-US" sz="3600" b="1" dirty="0" smtClean="0">
                <a:solidFill>
                  <a:schemeClr val="tx1"/>
                </a:solidFill>
              </a:rPr>
              <a:t>?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tx1"/>
                </a:solidFill>
              </a:rPr>
              <a:t>Qu’est-ce</a:t>
            </a:r>
            <a:r>
              <a:rPr lang="en-US" sz="3600" b="1" dirty="0" smtClean="0">
                <a:solidFill>
                  <a:schemeClr val="tx1"/>
                </a:solidFill>
              </a:rPr>
              <a:t> que </a:t>
            </a:r>
            <a:r>
              <a:rPr lang="en-US" sz="3600" b="1" dirty="0" err="1" smtClean="0">
                <a:solidFill>
                  <a:schemeClr val="tx1"/>
                </a:solidFill>
              </a:rPr>
              <a:t>tu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prends</a:t>
            </a:r>
            <a:r>
              <a:rPr lang="en-US" sz="3600" b="1" dirty="0" smtClean="0">
                <a:solidFill>
                  <a:schemeClr val="tx1"/>
                </a:solidFill>
              </a:rPr>
              <a:t> pour un </a:t>
            </a:r>
            <a:r>
              <a:rPr lang="en-US" sz="3600" b="1" dirty="0" err="1" smtClean="0">
                <a:solidFill>
                  <a:schemeClr val="tx1"/>
                </a:solidFill>
              </a:rPr>
              <a:t>dîner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spéciale</a:t>
            </a:r>
            <a:r>
              <a:rPr lang="en-US" sz="3600" b="1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tx1"/>
                </a:solidFill>
              </a:rPr>
              <a:t>Qu’est-ce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que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tu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prends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à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une</a:t>
            </a:r>
            <a:r>
              <a:rPr lang="en-US" sz="3600" b="1" dirty="0" smtClean="0">
                <a:solidFill>
                  <a:schemeClr val="tx1"/>
                </a:solidFill>
              </a:rPr>
              <a:t> fête </a:t>
            </a:r>
            <a:r>
              <a:rPr lang="en-US" sz="3600" b="1" dirty="0" err="1" smtClean="0">
                <a:solidFill>
                  <a:schemeClr val="tx1"/>
                </a:solidFill>
              </a:rPr>
              <a:t>d’anniversaire</a:t>
            </a:r>
            <a:r>
              <a:rPr lang="en-US" sz="3600" b="1" dirty="0" smtClean="0">
                <a:solidFill>
                  <a:schemeClr val="tx1"/>
                </a:solidFill>
              </a:rPr>
              <a:t>?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23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771</TotalTime>
  <Words>258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</vt:lpstr>
      <vt:lpstr>Summer</vt:lpstr>
      <vt:lpstr>Les Réponses des devoirs</vt:lpstr>
      <vt:lpstr>B.</vt:lpstr>
      <vt:lpstr>C.</vt:lpstr>
      <vt:lpstr>Du, de la, de l’, des,  un ou une?</vt:lpstr>
      <vt:lpstr>Du, de la, de l’, des,  un ou une?</vt:lpstr>
      <vt:lpstr>Des Questions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Du, de la, de l’, des,  un ou une?</dc:title>
  <dc:creator>Jesse Kanitz</dc:creator>
  <cp:lastModifiedBy>Microsoft Office User</cp:lastModifiedBy>
  <cp:revision>38</cp:revision>
  <dcterms:created xsi:type="dcterms:W3CDTF">2012-02-16T00:20:07Z</dcterms:created>
  <dcterms:modified xsi:type="dcterms:W3CDTF">2017-10-26T17:33:18Z</dcterms:modified>
</cp:coreProperties>
</file>